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5"/>
    <p:sldMasterId id="2147483702" r:id="rId6"/>
    <p:sldMasterId id="214748370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Lst>
  <p:sldSz cy="5143500" cx="9144000"/>
  <p:notesSz cx="6858000" cy="9144000"/>
  <p:embeddedFontLst>
    <p:embeddedFont>
      <p:font typeface="Roboto"/>
      <p:regular r:id="rId29"/>
      <p:bold r:id="rId30"/>
      <p:italic r:id="rId31"/>
      <p:boldItalic r:id="rId32"/>
    </p:embeddedFont>
    <p:embeddedFont>
      <p:font typeface="Barlow Condensed"/>
      <p:regular r:id="rId33"/>
      <p:bold r:id="rId34"/>
      <p:italic r:id="rId35"/>
      <p:boldItalic r:id="rId36"/>
    </p:embeddedFont>
    <p:embeddedFont>
      <p:font typeface="Archiv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3502A2-6A6D-4985-97ED-472EEBDBAC3B}">
  <a:tblStyle styleId="{7C3502A2-6A6D-4985-97ED-472EEBDBAC3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8E8E8"/>
          </a:solidFill>
        </a:fill>
      </a:tcStyle>
    </a:wholeTbl>
    <a:band1H>
      <a:tcTxStyle/>
      <a:tcStyle>
        <a:fill>
          <a:solidFill>
            <a:srgbClr val="F0CDCD"/>
          </a:solidFill>
        </a:fill>
      </a:tcStyle>
    </a:band1H>
    <a:band2H>
      <a:tcTxStyle/>
    </a:band2H>
    <a:band1V>
      <a:tcTxStyle/>
      <a:tcStyle>
        <a:fill>
          <a:solidFill>
            <a:srgbClr val="F0CDCD"/>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regular.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3.xml"/><Relationship Id="rId33" Type="http://schemas.openxmlformats.org/officeDocument/2006/relationships/font" Target="fonts/BarlowCondensed-regular.fntdata"/><Relationship Id="rId10" Type="http://schemas.openxmlformats.org/officeDocument/2006/relationships/slide" Target="slides/slide2.xml"/><Relationship Id="rId32" Type="http://schemas.openxmlformats.org/officeDocument/2006/relationships/font" Target="fonts/Roboto-boldItalic.fntdata"/><Relationship Id="rId13" Type="http://schemas.openxmlformats.org/officeDocument/2006/relationships/slide" Target="slides/slide5.xml"/><Relationship Id="rId35" Type="http://schemas.openxmlformats.org/officeDocument/2006/relationships/font" Target="fonts/BarlowCondensed-italic.fntdata"/><Relationship Id="rId12" Type="http://schemas.openxmlformats.org/officeDocument/2006/relationships/slide" Target="slides/slide4.xml"/><Relationship Id="rId34" Type="http://schemas.openxmlformats.org/officeDocument/2006/relationships/font" Target="fonts/BarlowCondensed-bold.fntdata"/><Relationship Id="rId15" Type="http://schemas.openxmlformats.org/officeDocument/2006/relationships/slide" Target="slides/slide7.xml"/><Relationship Id="rId37" Type="http://schemas.openxmlformats.org/officeDocument/2006/relationships/font" Target="fonts/Archivo-regular.fntdata"/><Relationship Id="rId14" Type="http://schemas.openxmlformats.org/officeDocument/2006/relationships/slide" Target="slides/slide6.xml"/><Relationship Id="rId36" Type="http://schemas.openxmlformats.org/officeDocument/2006/relationships/font" Target="fonts/BarlowCondensed-boldItalic.fntdata"/><Relationship Id="rId17" Type="http://schemas.openxmlformats.org/officeDocument/2006/relationships/slide" Target="slides/slide9.xml"/><Relationship Id="rId39" Type="http://schemas.openxmlformats.org/officeDocument/2006/relationships/font" Target="fonts/Archivo-italic.fntdata"/><Relationship Id="rId16" Type="http://schemas.openxmlformats.org/officeDocument/2006/relationships/slide" Target="slides/slide8.xml"/><Relationship Id="rId38" Type="http://schemas.openxmlformats.org/officeDocument/2006/relationships/font" Target="fonts/Archivo-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sks.hotosm.org/projects/9068" TargetMode="External"/><Relationship Id="rId3" Type="http://schemas.openxmlformats.org/officeDocument/2006/relationships/hyperlink" Target="https://wiki.openstreetmap.org/wiki/Highway_Tag_Africa"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51d3d5877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51d3d5877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9aac403fa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e9aac403fa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latin typeface="Arial"/>
                <a:ea typeface="Arial"/>
                <a:cs typeface="Arial"/>
                <a:sym typeface="Arial"/>
              </a:rPr>
              <a:t>e.g. </a:t>
            </a:r>
            <a:r>
              <a:rPr lang="en" u="sng">
                <a:solidFill>
                  <a:schemeClr val="hlink"/>
                </a:solidFill>
                <a:latin typeface="Arial"/>
                <a:ea typeface="Arial"/>
                <a:cs typeface="Arial"/>
                <a:sym typeface="Arial"/>
                <a:hlinkClick r:id="rId2"/>
              </a:rPr>
              <a:t>https://tasks.hotosm.org/projects/9068</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i="1" lang="en">
                <a:solidFill>
                  <a:srgbClr val="000000"/>
                </a:solidFill>
                <a:latin typeface="Arial"/>
                <a:ea typeface="Arial"/>
                <a:cs typeface="Arial"/>
                <a:sym typeface="Arial"/>
              </a:rPr>
              <a:t>Ensure Nigerian Government and NGOs can use road data for contact tracing through their ambulance drivers as well quick and safe referrals for the people.</a:t>
            </a:r>
            <a:endParaRPr i="1">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rgbClr val="000000"/>
                </a:solidFill>
                <a:latin typeface="Arial"/>
                <a:ea typeface="Arial"/>
                <a:cs typeface="Arial"/>
                <a:sym typeface="Arial"/>
              </a:rPr>
              <a:t>Road mapping is a little harder than building mapping. There are lots of small paths which lead to fields, which are not important to map. We need to know navigation + connectivity, so map roads that are connecting places e.g. villages and cities.</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rgbClr val="000000"/>
                </a:solidFill>
                <a:latin typeface="Arial"/>
                <a:ea typeface="Arial"/>
                <a:cs typeface="Arial"/>
                <a:sym typeface="Arial"/>
              </a:rPr>
              <a:t>Most of the roads are unpaved. This does not mean that we will map all roads as track. Our road typology is rather based on the road importance and not on the surface or visual appearance.</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rgbClr val="000000"/>
                </a:solidFill>
                <a:latin typeface="Arial"/>
                <a:ea typeface="Arial"/>
                <a:cs typeface="Arial"/>
                <a:sym typeface="Arial"/>
              </a:rPr>
              <a:t>It is easier to see connectivity when you zoom out on your square. If a road crosses the edge of your square, just map it up until you meet the pink link of your square.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rgbClr val="000000"/>
                </a:solidFill>
                <a:latin typeface="Arial"/>
                <a:ea typeface="Arial"/>
                <a:cs typeface="Arial"/>
                <a:sym typeface="Arial"/>
              </a:rPr>
              <a:t>Use the cursor to mark out the road - click your mouse at any point there is a bend in the road so that your drawing follows the road as accurately as possible, but with the fewest number of points/clicks needed. </a:t>
            </a:r>
            <a:endParaRPr b="1">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b="1">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rgbClr val="000000"/>
                </a:solidFill>
                <a:latin typeface="Arial"/>
                <a:ea typeface="Arial"/>
                <a:cs typeface="Arial"/>
                <a:sym typeface="Arial"/>
              </a:rPr>
              <a:t>In most of the cases you will start mapping new roads starting from already existing ones. Make sure that the first point of your line starts on the other road. Don’t leave a gap between the two roads. Also if two roads are intersecting, make sure they are connected.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rgbClr val="000000"/>
                </a:solidFill>
                <a:latin typeface="Arial"/>
                <a:ea typeface="Arial"/>
                <a:cs typeface="Arial"/>
                <a:sym typeface="Arial"/>
              </a:rPr>
              <a:t>If your road is longer than your ‘pink square’, draw the road as good as you can and ‘hand it over’ by placing the last point of the road just outside your square so the next mapper can take it on from there.</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rgbClr val="000000"/>
                </a:solidFill>
                <a:latin typeface="Arial"/>
                <a:ea typeface="Arial"/>
                <a:cs typeface="Arial"/>
                <a:sym typeface="Arial"/>
              </a:rPr>
              <a:t>Don’t confuse roads with dry rivers and streams!</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solidFill>
                  <a:srgbClr val="000000"/>
                </a:solidFill>
                <a:latin typeface="Arial"/>
                <a:ea typeface="Arial"/>
                <a:cs typeface="Arial"/>
                <a:sym typeface="Arial"/>
              </a:rPr>
              <a:t>To label, double click or ctrl-click on the road (not a node) and from left hand panel select </a:t>
            </a:r>
            <a:r>
              <a:rPr b="1" lang="en">
                <a:solidFill>
                  <a:srgbClr val="000000"/>
                </a:solidFill>
                <a:latin typeface="Arial"/>
                <a:ea typeface="Arial"/>
                <a:cs typeface="Arial"/>
                <a:sym typeface="Arial"/>
              </a:rPr>
              <a:t>road feature</a:t>
            </a:r>
            <a:r>
              <a:rPr lang="en">
                <a:solidFill>
                  <a:srgbClr val="000000"/>
                </a:solidFill>
                <a:latin typeface="Arial"/>
                <a:ea typeface="Arial"/>
                <a:cs typeface="Arial"/>
                <a:sym typeface="Arial"/>
              </a:rPr>
              <a:t> and then type of road. You will mostly need to tag Residential Roads or ‘Unknown’ roads.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a:latin typeface="Arial"/>
                <a:ea typeface="Arial"/>
                <a:cs typeface="Arial"/>
                <a:sym typeface="Arial"/>
              </a:rPr>
              <a:t>Find additional descriptions of road tags on </a:t>
            </a:r>
            <a:r>
              <a:rPr lang="en" u="sng">
                <a:solidFill>
                  <a:schemeClr val="hlink"/>
                </a:solidFill>
                <a:latin typeface="Arial"/>
                <a:ea typeface="Arial"/>
                <a:cs typeface="Arial"/>
                <a:sym typeface="Arial"/>
                <a:hlinkClick r:id="rId3"/>
              </a:rPr>
              <a:t>https://wiki.openstreetmap.org/wiki/Highway_Tag_Africa</a:t>
            </a:r>
            <a:endParaRPr>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000000"/>
              </a:solidFill>
              <a:latin typeface="Arial"/>
              <a:ea typeface="Arial"/>
              <a:cs typeface="Arial"/>
              <a:sym typeface="Arial"/>
            </a:endParaRPr>
          </a:p>
          <a:p>
            <a:pPr indent="0" lvl="0" marL="0" marR="0" rtl="0" algn="l">
              <a:lnSpc>
                <a:spcPct val="100000"/>
              </a:lnSpc>
              <a:spcBef>
                <a:spcPts val="270"/>
              </a:spcBef>
              <a:spcAft>
                <a:spcPts val="0"/>
              </a:spcAft>
              <a:buClr>
                <a:srgbClr val="000000"/>
              </a:buClr>
              <a:buSzPts val="1400"/>
              <a:buFont typeface="Arial"/>
              <a:buNone/>
            </a:pPr>
            <a:r>
              <a:t/>
            </a:r>
            <a:endParaRPr i="0" u="none" cap="none" strike="noStrike">
              <a:solidFill>
                <a:srgbClr val="000000"/>
              </a:solidFill>
              <a:latin typeface="Arial"/>
              <a:ea typeface="Arial"/>
              <a:cs typeface="Arial"/>
              <a:sym typeface="Arial"/>
            </a:endParaRPr>
          </a:p>
        </p:txBody>
      </p:sp>
      <p:sp>
        <p:nvSpPr>
          <p:cNvPr id="486" name="Google Shape;486;ge9aac403fa_1_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601c16b147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01c16b147_0_3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601c16b147_0_33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9aac403f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9aac403fa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e9aac403fa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9aac403fa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9aac403fa_1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e9aac403fa_1_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9aac403fa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9aac403fa_1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Unfortunately it does not detect un-squared buildings / overlapping buildings / buildings drawn with the line tool</a:t>
            </a:r>
            <a:endParaRPr/>
          </a:p>
        </p:txBody>
      </p:sp>
      <p:sp>
        <p:nvSpPr>
          <p:cNvPr id="543" name="Google Shape;543;ge9aac403fa_1_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9aac403fa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9aac403fa_2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e9aac403fa_2_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9aac403fa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9aac403fa_2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e9aac403fa_2_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9aac403fa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9aac403fa_2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e9aac403fa_2_1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9aac403fa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e9aac403fa_2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e9aac403fa_2_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ee32981740_0_7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ee32981740_0_7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ee3298174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ee3298174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ee32981740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9c5d05721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e9c5d05721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51d3d58777_0_8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1d3d58777_0_8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Almost all new mappers use iD because it does not require any setup</a:t>
            </a:r>
            <a:endParaRPr/>
          </a:p>
        </p:txBody>
      </p:sp>
      <p:sp>
        <p:nvSpPr>
          <p:cNvPr id="393" name="Google Shape;393;g51d3d58777_0_8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9aac403fa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9aac403fa_1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e9aac403fa_1_2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01c16b147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601c16b147_0_2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601c16b147_0_2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601c16b147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01c16b147_0_2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601c16b147_0_2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601c16b147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01c16b147_0_2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601c16b147_0_2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01c16b147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01c16b147_0_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601c16b147_0_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601c16b147_0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01c16b147_0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601c16b147_0_3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5.png"/><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2.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5.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Cover">
  <p:cSld name="Speaker-Cover">
    <p:bg>
      <p:bgPr>
        <a:solidFill>
          <a:srgbClr val="FFFFFF"/>
        </a:solidFill>
      </p:bgPr>
    </p:bg>
    <p:spTree>
      <p:nvGrpSpPr>
        <p:cNvPr id="56"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b="0" l="0" r="0" t="0"/>
          <a:stretch/>
        </p:blipFill>
        <p:spPr>
          <a:xfrm>
            <a:off x="-1" y="0"/>
            <a:ext cx="9143998" cy="5143500"/>
          </a:xfrm>
          <a:prstGeom prst="rect">
            <a:avLst/>
          </a:prstGeom>
          <a:noFill/>
          <a:ln>
            <a:noFill/>
          </a:ln>
        </p:spPr>
      </p:pic>
      <p:sp>
        <p:nvSpPr>
          <p:cNvPr id="58" name="Google Shape;58;p14"/>
          <p:cNvSpPr/>
          <p:nvPr>
            <p:ph idx="2" type="pic"/>
          </p:nvPr>
        </p:nvSpPr>
        <p:spPr>
          <a:xfrm>
            <a:off x="3561245" y="644566"/>
            <a:ext cx="1967700" cy="1927200"/>
          </a:xfrm>
          <a:prstGeom prst="ellipse">
            <a:avLst/>
          </a:prstGeom>
          <a:solidFill>
            <a:schemeClr val="accent3"/>
          </a:solidFill>
          <a:ln cap="flat" cmpd="sng" w="9525">
            <a:solidFill>
              <a:srgbClr val="D0CECE"/>
            </a:solidFill>
            <a:prstDash val="solid"/>
            <a:round/>
            <a:headEnd len="sm" w="sm" type="none"/>
            <a:tailEnd len="sm" w="sm" type="none"/>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9" name="Google Shape;59;p14"/>
          <p:cNvSpPr txBox="1"/>
          <p:nvPr/>
        </p:nvSpPr>
        <p:spPr>
          <a:xfrm>
            <a:off x="3705724" y="2766758"/>
            <a:ext cx="950400" cy="438600"/>
          </a:xfrm>
          <a:prstGeom prst="rect">
            <a:avLst/>
          </a:prstGeom>
          <a:noFill/>
          <a:ln>
            <a:noFill/>
          </a:ln>
        </p:spPr>
        <p:txBody>
          <a:bodyPr anchorCtr="0" anchor="b" bIns="34275" lIns="68575" spcFirstLastPara="1" rIns="68575" wrap="square" tIns="34275">
            <a:noAutofit/>
          </a:bodyPr>
          <a:lstStyle/>
          <a:p>
            <a:pPr indent="0" lvl="0" marL="0" marR="0" rtl="0" algn="l">
              <a:spcBef>
                <a:spcPts val="0"/>
              </a:spcBef>
              <a:spcAft>
                <a:spcPts val="0"/>
              </a:spcAft>
              <a:buNone/>
            </a:pPr>
            <a:r>
              <a:rPr b="0" i="0" lang="en" sz="2400" u="none" cap="none" strike="noStrike">
                <a:solidFill>
                  <a:srgbClr val="F7F8FD"/>
                </a:solidFill>
                <a:latin typeface="Calibri"/>
                <a:ea typeface="Calibri"/>
                <a:cs typeface="Calibri"/>
                <a:sym typeface="Calibri"/>
              </a:rPr>
              <a:t>Hi, I’m </a:t>
            </a:r>
            <a:endParaRPr sz="1100"/>
          </a:p>
        </p:txBody>
      </p:sp>
      <p:sp>
        <p:nvSpPr>
          <p:cNvPr id="60" name="Google Shape;60;p14"/>
          <p:cNvSpPr txBox="1"/>
          <p:nvPr>
            <p:ph idx="1" type="body"/>
          </p:nvPr>
        </p:nvSpPr>
        <p:spPr>
          <a:xfrm>
            <a:off x="4562449" y="2768225"/>
            <a:ext cx="2069400" cy="4389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2400"/>
              <a:buNone/>
              <a:defRPr sz="2400">
                <a:solidFill>
                  <a:schemeClr val="lt1"/>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61" name="Google Shape;61;p14"/>
          <p:cNvGrpSpPr/>
          <p:nvPr/>
        </p:nvGrpSpPr>
        <p:grpSpPr>
          <a:xfrm>
            <a:off x="4414945" y="4695578"/>
            <a:ext cx="481720" cy="274655"/>
            <a:chOff x="10752667" y="385762"/>
            <a:chExt cx="1185334" cy="675825"/>
          </a:xfrm>
        </p:grpSpPr>
        <p:sp>
          <p:nvSpPr>
            <p:cNvPr id="62" name="Google Shape;62;p14"/>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3" name="Google Shape;63;p14"/>
            <p:cNvPicPr preferRelativeResize="0"/>
            <p:nvPr/>
          </p:nvPicPr>
          <p:blipFill rotWithShape="1">
            <a:blip r:embed="rId3">
              <a:alphaModFix/>
            </a:blip>
            <a:srcRect b="0" l="0" r="0" t="0"/>
            <a:stretch/>
          </p:blipFill>
          <p:spPr>
            <a:xfrm>
              <a:off x="10752667" y="385762"/>
              <a:ext cx="1185334" cy="675825"/>
            </a:xfrm>
            <a:prstGeom prst="rect">
              <a:avLst/>
            </a:prstGeom>
            <a:noFill/>
            <a:ln>
              <a:noFill/>
            </a:ln>
          </p:spPr>
        </p:pic>
      </p:grpSp>
      <p:sp>
        <p:nvSpPr>
          <p:cNvPr id="64" name="Google Shape;64;p14"/>
          <p:cNvSpPr txBox="1"/>
          <p:nvPr>
            <p:ph idx="3" type="body"/>
          </p:nvPr>
        </p:nvSpPr>
        <p:spPr>
          <a:xfrm>
            <a:off x="3898013" y="3199079"/>
            <a:ext cx="1347900" cy="3417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500"/>
              <a:buNone/>
              <a:defRPr sz="1500">
                <a:solidFill>
                  <a:srgbClr val="FFFFFF"/>
                </a:solidFill>
                <a:latin typeface="Calibri"/>
                <a:ea typeface="Calibri"/>
                <a:cs typeface="Calibri"/>
                <a:sym typeface="Calibri"/>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1-Custom Title">
  <p:cSld name="1_Cover-1-Custom Title">
    <p:bg>
      <p:bgPr>
        <a:solidFill>
          <a:srgbClr val="F0EFEF"/>
        </a:solidFill>
      </p:bgPr>
    </p:bg>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1" y="0"/>
            <a:ext cx="9143998" cy="5143500"/>
          </a:xfrm>
          <a:prstGeom prst="rect">
            <a:avLst/>
          </a:prstGeom>
          <a:noFill/>
          <a:ln>
            <a:noFill/>
          </a:ln>
        </p:spPr>
      </p:pic>
      <p:grpSp>
        <p:nvGrpSpPr>
          <p:cNvPr id="67" name="Google Shape;67;p15"/>
          <p:cNvGrpSpPr/>
          <p:nvPr/>
        </p:nvGrpSpPr>
        <p:grpSpPr>
          <a:xfrm>
            <a:off x="779577" y="2701971"/>
            <a:ext cx="1526294" cy="400260"/>
            <a:chOff x="4477104" y="2579912"/>
            <a:chExt cx="3237789" cy="849088"/>
          </a:xfrm>
        </p:grpSpPr>
        <p:sp>
          <p:nvSpPr>
            <p:cNvPr id="68" name="Google Shape;68;p15"/>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9" name="Google Shape;69;p15"/>
            <p:cNvPicPr preferRelativeResize="0"/>
            <p:nvPr/>
          </p:nvPicPr>
          <p:blipFill rotWithShape="1">
            <a:blip r:embed="rId3">
              <a:alphaModFix/>
            </a:blip>
            <a:srcRect b="0" l="0" r="-1895" t="-8613"/>
            <a:stretch/>
          </p:blipFill>
          <p:spPr>
            <a:xfrm>
              <a:off x="4477104" y="2579912"/>
              <a:ext cx="3237789" cy="849088"/>
            </a:xfrm>
            <a:prstGeom prst="rect">
              <a:avLst/>
            </a:prstGeom>
            <a:noFill/>
            <a:ln>
              <a:noFill/>
            </a:ln>
          </p:spPr>
        </p:pic>
      </p:grpSp>
      <p:sp>
        <p:nvSpPr>
          <p:cNvPr id="70" name="Google Shape;70;p15"/>
          <p:cNvSpPr txBox="1"/>
          <p:nvPr>
            <p:ph idx="1" type="body"/>
          </p:nvPr>
        </p:nvSpPr>
        <p:spPr>
          <a:xfrm>
            <a:off x="632281" y="1102053"/>
            <a:ext cx="5704800" cy="1354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5400"/>
              <a:buNone/>
              <a:defRPr sz="5400">
                <a:solidFill>
                  <a:srgbClr val="3A3838"/>
                </a:solidFill>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 name="Google Shape;71;p1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tle- Pattern-1">
  <p:cSld name="Project Title- Pattern-1">
    <p:bg>
      <p:bgPr>
        <a:solidFill>
          <a:srgbClr val="3E4752"/>
        </a:solidFill>
      </p:bgPr>
    </p:bg>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0" l="0" r="0" t="0"/>
          <a:stretch/>
        </p:blipFill>
        <p:spPr>
          <a:xfrm>
            <a:off x="9525" y="0"/>
            <a:ext cx="9134475" cy="5143500"/>
          </a:xfrm>
          <a:prstGeom prst="rect">
            <a:avLst/>
          </a:prstGeom>
          <a:noFill/>
          <a:ln>
            <a:noFill/>
          </a:ln>
        </p:spPr>
      </p:pic>
      <p:sp>
        <p:nvSpPr>
          <p:cNvPr id="74" name="Google Shape;74;p16"/>
          <p:cNvSpPr/>
          <p:nvPr/>
        </p:nvSpPr>
        <p:spPr>
          <a:xfrm>
            <a:off x="1769617" y="2290967"/>
            <a:ext cx="816900" cy="561600"/>
          </a:xfrm>
          <a:prstGeom prst="rect">
            <a:avLst/>
          </a:prstGeom>
          <a:solidFill>
            <a:schemeClr val="accent1"/>
          </a:solidFill>
          <a:ln cap="flat" cmpd="sng" w="285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 name="Google Shape;75;p16"/>
          <p:cNvSpPr txBox="1"/>
          <p:nvPr>
            <p:ph idx="1" type="body"/>
          </p:nvPr>
        </p:nvSpPr>
        <p:spPr>
          <a:xfrm>
            <a:off x="2586252" y="2290967"/>
            <a:ext cx="1986000" cy="561600"/>
          </a:xfrm>
          <a:prstGeom prst="rect">
            <a:avLst/>
          </a:prstGeom>
          <a:solidFill>
            <a:srgbClr val="FFFFFF"/>
          </a:solidFill>
          <a:ln cap="flat" cmpd="sng" w="28575">
            <a:solidFill>
              <a:schemeClr val="lt1"/>
            </a:solidFill>
            <a:prstDash val="solid"/>
            <a:round/>
            <a:headEnd len="sm" w="sm" type="none"/>
            <a:tailEnd len="sm" w="sm" type="none"/>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2700"/>
              <a:buNone/>
              <a:defRPr sz="27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6" name="Google Shape;76;p16"/>
          <p:cNvPicPr preferRelativeResize="0"/>
          <p:nvPr/>
        </p:nvPicPr>
        <p:blipFill rotWithShape="1">
          <a:blip r:embed="rId3">
            <a:alphaModFix/>
          </a:blip>
          <a:srcRect b="0" l="0" r="0" t="0"/>
          <a:stretch/>
        </p:blipFill>
        <p:spPr>
          <a:xfrm>
            <a:off x="1791049" y="2341957"/>
            <a:ext cx="762000" cy="438150"/>
          </a:xfrm>
          <a:prstGeom prst="rect">
            <a:avLst/>
          </a:prstGeom>
          <a:noFill/>
          <a:ln>
            <a:noFill/>
          </a:ln>
        </p:spPr>
      </p:pic>
      <p:sp>
        <p:nvSpPr>
          <p:cNvPr id="77" name="Google Shape;77;p1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tle- Pattern-1 1">
  <p:cSld name="Project Title- Pattern-1_1">
    <p:bg>
      <p:bgPr>
        <a:solidFill>
          <a:srgbClr val="3E4752"/>
        </a:solidFill>
      </p:bgPr>
    </p:bg>
    <p:spTree>
      <p:nvGrpSpPr>
        <p:cNvPr id="78" name="Shape 78"/>
        <p:cNvGrpSpPr/>
        <p:nvPr/>
      </p:nvGrpSpPr>
      <p:grpSpPr>
        <a:xfrm>
          <a:off x="0" y="0"/>
          <a:ext cx="0" cy="0"/>
          <a:chOff x="0" y="0"/>
          <a:chExt cx="0" cy="0"/>
        </a:xfrm>
      </p:grpSpPr>
      <p:pic>
        <p:nvPicPr>
          <p:cNvPr id="79" name="Google Shape;79;p17"/>
          <p:cNvPicPr preferRelativeResize="0"/>
          <p:nvPr/>
        </p:nvPicPr>
        <p:blipFill rotWithShape="1">
          <a:blip r:embed="rId2">
            <a:alphaModFix/>
          </a:blip>
          <a:srcRect b="0" l="0" r="0" t="0"/>
          <a:stretch/>
        </p:blipFill>
        <p:spPr>
          <a:xfrm>
            <a:off x="9525" y="0"/>
            <a:ext cx="9134475" cy="5143500"/>
          </a:xfrm>
          <a:prstGeom prst="rect">
            <a:avLst/>
          </a:prstGeom>
          <a:noFill/>
          <a:ln>
            <a:noFill/>
          </a:ln>
        </p:spPr>
      </p:pic>
      <p:sp>
        <p:nvSpPr>
          <p:cNvPr id="80" name="Google Shape;80;p17"/>
          <p:cNvSpPr/>
          <p:nvPr/>
        </p:nvSpPr>
        <p:spPr>
          <a:xfrm>
            <a:off x="1769617" y="2290967"/>
            <a:ext cx="816900" cy="5616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1" name="Google Shape;81;p17"/>
          <p:cNvSpPr txBox="1"/>
          <p:nvPr>
            <p:ph idx="1" type="body"/>
          </p:nvPr>
        </p:nvSpPr>
        <p:spPr>
          <a:xfrm>
            <a:off x="2586252" y="2290967"/>
            <a:ext cx="1986000" cy="561600"/>
          </a:xfrm>
          <a:prstGeom prst="rect">
            <a:avLst/>
          </a:prstGeom>
          <a:solidFill>
            <a:srgbClr val="D63F3E"/>
          </a:solidFill>
          <a:ln cap="flat" cmpd="sng" w="19050">
            <a:solidFill>
              <a:srgbClr val="FFFFFF"/>
            </a:solidFill>
            <a:prstDash val="solid"/>
            <a:round/>
            <a:headEnd len="sm" w="sm" type="none"/>
            <a:tailEnd len="sm" w="sm" type="none"/>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700"/>
              <a:buNone/>
              <a:defRPr sz="27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grpSp>
        <p:nvGrpSpPr>
          <p:cNvPr id="82" name="Google Shape;82;p17"/>
          <p:cNvGrpSpPr/>
          <p:nvPr/>
        </p:nvGrpSpPr>
        <p:grpSpPr>
          <a:xfrm>
            <a:off x="1818366" y="2358151"/>
            <a:ext cx="707381" cy="426898"/>
            <a:chOff x="4465891" y="2613597"/>
            <a:chExt cx="1307786" cy="781722"/>
          </a:xfrm>
        </p:grpSpPr>
        <p:sp>
          <p:nvSpPr>
            <p:cNvPr id="83" name="Google Shape;83;p17"/>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4" name="Google Shape;84;p17"/>
            <p:cNvPicPr preferRelativeResize="0"/>
            <p:nvPr/>
          </p:nvPicPr>
          <p:blipFill rotWithShape="1">
            <a:blip r:embed="rId3">
              <a:alphaModFix/>
            </a:blip>
            <a:srcRect b="0" l="0" r="58844" t="0"/>
            <a:stretch/>
          </p:blipFill>
          <p:spPr>
            <a:xfrm>
              <a:off x="4465891" y="2613597"/>
              <a:ext cx="1307786" cy="781722"/>
            </a:xfrm>
            <a:prstGeom prst="rect">
              <a:avLst/>
            </a:prstGeom>
            <a:noFill/>
            <a:ln>
              <a:noFill/>
            </a:ln>
          </p:spPr>
        </p:pic>
      </p:grpSp>
      <p:sp>
        <p:nvSpPr>
          <p:cNvPr id="85" name="Google Shape;85;p1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tle- Pattern-1 1 1">
  <p:cSld name="Project Title- Pattern-1_1_1">
    <p:bg>
      <p:bgPr>
        <a:solidFill>
          <a:srgbClr val="3E4752"/>
        </a:solidFill>
      </p:bgPr>
    </p:bg>
    <p:spTree>
      <p:nvGrpSpPr>
        <p:cNvPr id="86" name="Shape 86"/>
        <p:cNvGrpSpPr/>
        <p:nvPr/>
      </p:nvGrpSpPr>
      <p:grpSpPr>
        <a:xfrm>
          <a:off x="0" y="0"/>
          <a:ext cx="0" cy="0"/>
          <a:chOff x="0" y="0"/>
          <a:chExt cx="0" cy="0"/>
        </a:xfrm>
      </p:grpSpPr>
      <p:pic>
        <p:nvPicPr>
          <p:cNvPr id="87" name="Google Shape;87;p18"/>
          <p:cNvPicPr preferRelativeResize="0"/>
          <p:nvPr/>
        </p:nvPicPr>
        <p:blipFill rotWithShape="1">
          <a:blip r:embed="rId2">
            <a:alphaModFix/>
          </a:blip>
          <a:srcRect b="29108" l="3740" r="7410" t="0"/>
          <a:stretch/>
        </p:blipFill>
        <p:spPr>
          <a:xfrm>
            <a:off x="4763" y="0"/>
            <a:ext cx="9134473" cy="5143498"/>
          </a:xfrm>
          <a:prstGeom prst="rect">
            <a:avLst/>
          </a:prstGeom>
          <a:noFill/>
          <a:ln>
            <a:noFill/>
          </a:ln>
        </p:spPr>
      </p:pic>
      <p:sp>
        <p:nvSpPr>
          <p:cNvPr id="88" name="Google Shape;88;p18"/>
          <p:cNvSpPr/>
          <p:nvPr/>
        </p:nvSpPr>
        <p:spPr>
          <a:xfrm>
            <a:off x="1769617" y="2290967"/>
            <a:ext cx="816900" cy="5616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9" name="Google Shape;89;p18"/>
          <p:cNvSpPr txBox="1"/>
          <p:nvPr>
            <p:ph idx="1" type="body"/>
          </p:nvPr>
        </p:nvSpPr>
        <p:spPr>
          <a:xfrm>
            <a:off x="2586252" y="2290967"/>
            <a:ext cx="1986000" cy="561600"/>
          </a:xfrm>
          <a:prstGeom prst="rect">
            <a:avLst/>
          </a:prstGeom>
          <a:solidFill>
            <a:srgbClr val="D63F3E"/>
          </a:solidFill>
          <a:ln cap="flat" cmpd="sng" w="19050">
            <a:solidFill>
              <a:srgbClr val="FFFFFF"/>
            </a:solidFill>
            <a:prstDash val="solid"/>
            <a:round/>
            <a:headEnd len="sm" w="sm" type="none"/>
            <a:tailEnd len="sm" w="sm" type="none"/>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2700"/>
              <a:buNone/>
              <a:defRPr sz="27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FFFFFF"/>
              </a:buClr>
              <a:buSzPts val="1400"/>
              <a:buChar char="•"/>
              <a:defRPr>
                <a:solidFill>
                  <a:srgbClr val="FFFFFF"/>
                </a:solidFill>
              </a:defRPr>
            </a:lvl2pPr>
            <a:lvl3pPr indent="-317500" lvl="2" marL="1371600" rtl="0" algn="l">
              <a:lnSpc>
                <a:spcPct val="90000"/>
              </a:lnSpc>
              <a:spcBef>
                <a:spcPts val="400"/>
              </a:spcBef>
              <a:spcAft>
                <a:spcPts val="0"/>
              </a:spcAft>
              <a:buClr>
                <a:srgbClr val="FFFFFF"/>
              </a:buClr>
              <a:buSzPts val="1400"/>
              <a:buChar char="•"/>
              <a:defRPr>
                <a:solidFill>
                  <a:srgbClr val="FFFFFF"/>
                </a:solidFill>
              </a:defRPr>
            </a:lvl3pPr>
            <a:lvl4pPr indent="-317500" lvl="3" marL="1828800" rtl="0" algn="l">
              <a:lnSpc>
                <a:spcPct val="90000"/>
              </a:lnSpc>
              <a:spcBef>
                <a:spcPts val="400"/>
              </a:spcBef>
              <a:spcAft>
                <a:spcPts val="0"/>
              </a:spcAft>
              <a:buClr>
                <a:srgbClr val="FFFFFF"/>
              </a:buClr>
              <a:buSzPts val="1400"/>
              <a:buChar char="•"/>
              <a:defRPr>
                <a:solidFill>
                  <a:srgbClr val="FFFFFF"/>
                </a:solidFill>
              </a:defRPr>
            </a:lvl4pPr>
            <a:lvl5pPr indent="-317500" lvl="4" marL="2286000" rtl="0" algn="l">
              <a:lnSpc>
                <a:spcPct val="90000"/>
              </a:lnSpc>
              <a:spcBef>
                <a:spcPts val="400"/>
              </a:spcBef>
              <a:spcAft>
                <a:spcPts val="0"/>
              </a:spcAft>
              <a:buClr>
                <a:srgbClr val="FFFFFF"/>
              </a:buClr>
              <a:buSzPts val="1400"/>
              <a:buChar char="•"/>
              <a:defRPr>
                <a:solidFill>
                  <a:srgbClr val="FFFFFF"/>
                </a:solidFill>
              </a:defRPr>
            </a:lvl5pPr>
            <a:lvl6pPr indent="-317500" lvl="5" marL="2743200" rtl="0" algn="l">
              <a:lnSpc>
                <a:spcPct val="90000"/>
              </a:lnSpc>
              <a:spcBef>
                <a:spcPts val="400"/>
              </a:spcBef>
              <a:spcAft>
                <a:spcPts val="0"/>
              </a:spcAft>
              <a:buClr>
                <a:srgbClr val="FFFFFF"/>
              </a:buClr>
              <a:buSzPts val="1400"/>
              <a:buChar char="•"/>
              <a:defRPr>
                <a:solidFill>
                  <a:srgbClr val="FFFFFF"/>
                </a:solidFill>
              </a:defRPr>
            </a:lvl6pPr>
            <a:lvl7pPr indent="-317500" lvl="6" marL="3200400" rtl="0" algn="l">
              <a:lnSpc>
                <a:spcPct val="90000"/>
              </a:lnSpc>
              <a:spcBef>
                <a:spcPts val="400"/>
              </a:spcBef>
              <a:spcAft>
                <a:spcPts val="0"/>
              </a:spcAft>
              <a:buClr>
                <a:srgbClr val="FFFFFF"/>
              </a:buClr>
              <a:buSzPts val="1400"/>
              <a:buChar char="•"/>
              <a:defRPr>
                <a:solidFill>
                  <a:srgbClr val="FFFFFF"/>
                </a:solidFill>
              </a:defRPr>
            </a:lvl7pPr>
            <a:lvl8pPr indent="-317500" lvl="7" marL="3657600" rtl="0" algn="l">
              <a:lnSpc>
                <a:spcPct val="90000"/>
              </a:lnSpc>
              <a:spcBef>
                <a:spcPts val="400"/>
              </a:spcBef>
              <a:spcAft>
                <a:spcPts val="0"/>
              </a:spcAft>
              <a:buClr>
                <a:srgbClr val="FFFFFF"/>
              </a:buClr>
              <a:buSzPts val="1400"/>
              <a:buChar char="•"/>
              <a:defRPr>
                <a:solidFill>
                  <a:srgbClr val="FFFFFF"/>
                </a:solidFill>
              </a:defRPr>
            </a:lvl8pPr>
            <a:lvl9pPr indent="-317500" lvl="8" marL="4114800" rtl="0" algn="l">
              <a:lnSpc>
                <a:spcPct val="90000"/>
              </a:lnSpc>
              <a:spcBef>
                <a:spcPts val="400"/>
              </a:spcBef>
              <a:spcAft>
                <a:spcPts val="0"/>
              </a:spcAft>
              <a:buClr>
                <a:srgbClr val="FFFFFF"/>
              </a:buClr>
              <a:buSzPts val="1400"/>
              <a:buChar char="•"/>
              <a:defRPr>
                <a:solidFill>
                  <a:srgbClr val="FFFFFF"/>
                </a:solidFill>
              </a:defRPr>
            </a:lvl9pPr>
          </a:lstStyle>
          <a:p/>
        </p:txBody>
      </p:sp>
      <p:grpSp>
        <p:nvGrpSpPr>
          <p:cNvPr id="90" name="Google Shape;90;p18"/>
          <p:cNvGrpSpPr/>
          <p:nvPr/>
        </p:nvGrpSpPr>
        <p:grpSpPr>
          <a:xfrm>
            <a:off x="1818366" y="2358151"/>
            <a:ext cx="707381" cy="426898"/>
            <a:chOff x="4465891" y="2613597"/>
            <a:chExt cx="1307786" cy="781722"/>
          </a:xfrm>
        </p:grpSpPr>
        <p:sp>
          <p:nvSpPr>
            <p:cNvPr id="91" name="Google Shape;91;p18"/>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92" name="Google Shape;92;p18"/>
            <p:cNvPicPr preferRelativeResize="0"/>
            <p:nvPr/>
          </p:nvPicPr>
          <p:blipFill rotWithShape="1">
            <a:blip r:embed="rId3">
              <a:alphaModFix/>
            </a:blip>
            <a:srcRect b="0" l="0" r="58844" t="0"/>
            <a:stretch/>
          </p:blipFill>
          <p:spPr>
            <a:xfrm>
              <a:off x="4465891" y="2613597"/>
              <a:ext cx="1307786" cy="781722"/>
            </a:xfrm>
            <a:prstGeom prst="rect">
              <a:avLst/>
            </a:prstGeom>
            <a:noFill/>
            <a:ln>
              <a:noFill/>
            </a:ln>
          </p:spPr>
        </p:pic>
      </p:grpSp>
      <p:sp>
        <p:nvSpPr>
          <p:cNvPr id="93" name="Google Shape;93;p1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tle- Pattern-1 1 1 1">
  <p:cSld name="Project Title- Pattern-1_1_1_1">
    <p:bg>
      <p:bgPr>
        <a:solidFill>
          <a:srgbClr val="3E4752"/>
        </a:solidFill>
      </p:bgPr>
    </p:bg>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2">
            <a:alphaModFix/>
          </a:blip>
          <a:srcRect b="29108" l="3740" r="7410" t="0"/>
          <a:stretch/>
        </p:blipFill>
        <p:spPr>
          <a:xfrm>
            <a:off x="4763" y="0"/>
            <a:ext cx="9134473" cy="5143498"/>
          </a:xfrm>
          <a:prstGeom prst="rect">
            <a:avLst/>
          </a:prstGeom>
          <a:noFill/>
          <a:ln>
            <a:noFill/>
          </a:ln>
        </p:spPr>
      </p:pic>
      <p:sp>
        <p:nvSpPr>
          <p:cNvPr id="96" name="Google Shape;96;p19"/>
          <p:cNvSpPr/>
          <p:nvPr/>
        </p:nvSpPr>
        <p:spPr>
          <a:xfrm>
            <a:off x="1769617" y="2290967"/>
            <a:ext cx="816900" cy="561600"/>
          </a:xfrm>
          <a:prstGeom prst="rect">
            <a:avLst/>
          </a:prstGeom>
          <a:solidFill>
            <a:srgbClr val="FFFFFF"/>
          </a:solidFill>
          <a:ln cap="flat" cmpd="sng" w="19050">
            <a:solidFill>
              <a:srgbClr val="FFFF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7" name="Google Shape;97;p19"/>
          <p:cNvSpPr txBox="1"/>
          <p:nvPr>
            <p:ph idx="1" type="body"/>
          </p:nvPr>
        </p:nvSpPr>
        <p:spPr>
          <a:xfrm>
            <a:off x="2586252" y="2290967"/>
            <a:ext cx="1986000" cy="561600"/>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D63F3E"/>
              </a:buClr>
              <a:buSzPts val="2700"/>
              <a:buNone/>
              <a:defRPr sz="2700">
                <a:solidFill>
                  <a:srgbClr val="D63F3E"/>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D63F3E"/>
              </a:buClr>
              <a:buSzPts val="1400"/>
              <a:buChar char="•"/>
              <a:defRPr>
                <a:solidFill>
                  <a:srgbClr val="D63F3E"/>
                </a:solidFill>
              </a:defRPr>
            </a:lvl2pPr>
            <a:lvl3pPr indent="-317500" lvl="2" marL="1371600" rtl="0" algn="l">
              <a:lnSpc>
                <a:spcPct val="90000"/>
              </a:lnSpc>
              <a:spcBef>
                <a:spcPts val="400"/>
              </a:spcBef>
              <a:spcAft>
                <a:spcPts val="0"/>
              </a:spcAft>
              <a:buClr>
                <a:srgbClr val="D63F3E"/>
              </a:buClr>
              <a:buSzPts val="1400"/>
              <a:buChar char="•"/>
              <a:defRPr>
                <a:solidFill>
                  <a:srgbClr val="D63F3E"/>
                </a:solidFill>
              </a:defRPr>
            </a:lvl3pPr>
            <a:lvl4pPr indent="-317500" lvl="3" marL="1828800" rtl="0" algn="l">
              <a:lnSpc>
                <a:spcPct val="90000"/>
              </a:lnSpc>
              <a:spcBef>
                <a:spcPts val="400"/>
              </a:spcBef>
              <a:spcAft>
                <a:spcPts val="0"/>
              </a:spcAft>
              <a:buClr>
                <a:srgbClr val="D63F3E"/>
              </a:buClr>
              <a:buSzPts val="1400"/>
              <a:buChar char="•"/>
              <a:defRPr>
                <a:solidFill>
                  <a:srgbClr val="D63F3E"/>
                </a:solidFill>
              </a:defRPr>
            </a:lvl4pPr>
            <a:lvl5pPr indent="-317500" lvl="4" marL="2286000" rtl="0" algn="l">
              <a:lnSpc>
                <a:spcPct val="90000"/>
              </a:lnSpc>
              <a:spcBef>
                <a:spcPts val="400"/>
              </a:spcBef>
              <a:spcAft>
                <a:spcPts val="0"/>
              </a:spcAft>
              <a:buClr>
                <a:srgbClr val="D63F3E"/>
              </a:buClr>
              <a:buSzPts val="1400"/>
              <a:buChar char="•"/>
              <a:defRPr>
                <a:solidFill>
                  <a:srgbClr val="D63F3E"/>
                </a:solidFill>
              </a:defRPr>
            </a:lvl5pPr>
            <a:lvl6pPr indent="-317500" lvl="5" marL="2743200" rtl="0" algn="l">
              <a:lnSpc>
                <a:spcPct val="90000"/>
              </a:lnSpc>
              <a:spcBef>
                <a:spcPts val="400"/>
              </a:spcBef>
              <a:spcAft>
                <a:spcPts val="0"/>
              </a:spcAft>
              <a:buClr>
                <a:srgbClr val="D63F3E"/>
              </a:buClr>
              <a:buSzPts val="1400"/>
              <a:buChar char="•"/>
              <a:defRPr>
                <a:solidFill>
                  <a:srgbClr val="D63F3E"/>
                </a:solidFill>
              </a:defRPr>
            </a:lvl6pPr>
            <a:lvl7pPr indent="-317500" lvl="6" marL="3200400" rtl="0" algn="l">
              <a:lnSpc>
                <a:spcPct val="90000"/>
              </a:lnSpc>
              <a:spcBef>
                <a:spcPts val="400"/>
              </a:spcBef>
              <a:spcAft>
                <a:spcPts val="0"/>
              </a:spcAft>
              <a:buClr>
                <a:srgbClr val="D63F3E"/>
              </a:buClr>
              <a:buSzPts val="1400"/>
              <a:buChar char="•"/>
              <a:defRPr>
                <a:solidFill>
                  <a:srgbClr val="D63F3E"/>
                </a:solidFill>
              </a:defRPr>
            </a:lvl7pPr>
            <a:lvl8pPr indent="-317500" lvl="7" marL="3657600" rtl="0" algn="l">
              <a:lnSpc>
                <a:spcPct val="90000"/>
              </a:lnSpc>
              <a:spcBef>
                <a:spcPts val="400"/>
              </a:spcBef>
              <a:spcAft>
                <a:spcPts val="0"/>
              </a:spcAft>
              <a:buClr>
                <a:srgbClr val="D63F3E"/>
              </a:buClr>
              <a:buSzPts val="1400"/>
              <a:buChar char="•"/>
              <a:defRPr>
                <a:solidFill>
                  <a:srgbClr val="D63F3E"/>
                </a:solidFill>
              </a:defRPr>
            </a:lvl8pPr>
            <a:lvl9pPr indent="-317500" lvl="8" marL="4114800" rtl="0" algn="l">
              <a:lnSpc>
                <a:spcPct val="90000"/>
              </a:lnSpc>
              <a:spcBef>
                <a:spcPts val="400"/>
              </a:spcBef>
              <a:spcAft>
                <a:spcPts val="0"/>
              </a:spcAft>
              <a:buClr>
                <a:srgbClr val="D63F3E"/>
              </a:buClr>
              <a:buSzPts val="1400"/>
              <a:buChar char="•"/>
              <a:defRPr>
                <a:solidFill>
                  <a:srgbClr val="D63F3E"/>
                </a:solidFill>
              </a:defRPr>
            </a:lvl9pPr>
          </a:lstStyle>
          <a:p/>
        </p:txBody>
      </p:sp>
      <p:grpSp>
        <p:nvGrpSpPr>
          <p:cNvPr id="98" name="Google Shape;98;p19"/>
          <p:cNvGrpSpPr/>
          <p:nvPr/>
        </p:nvGrpSpPr>
        <p:grpSpPr>
          <a:xfrm>
            <a:off x="1818366" y="2358151"/>
            <a:ext cx="707381" cy="426898"/>
            <a:chOff x="4465891" y="2613597"/>
            <a:chExt cx="1307786" cy="781722"/>
          </a:xfrm>
        </p:grpSpPr>
        <p:sp>
          <p:nvSpPr>
            <p:cNvPr id="99" name="Google Shape;99;p19"/>
            <p:cNvSpPr/>
            <p:nvPr/>
          </p:nvSpPr>
          <p:spPr>
            <a:xfrm>
              <a:off x="4810260" y="2737217"/>
              <a:ext cx="611700" cy="585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0" name="Google Shape;100;p19"/>
            <p:cNvPicPr preferRelativeResize="0"/>
            <p:nvPr/>
          </p:nvPicPr>
          <p:blipFill rotWithShape="1">
            <a:blip r:embed="rId3">
              <a:alphaModFix/>
            </a:blip>
            <a:srcRect b="0" l="0" r="58844" t="0"/>
            <a:stretch/>
          </p:blipFill>
          <p:spPr>
            <a:xfrm>
              <a:off x="4465891" y="2613597"/>
              <a:ext cx="1307786" cy="781722"/>
            </a:xfrm>
            <a:prstGeom prst="rect">
              <a:avLst/>
            </a:prstGeom>
            <a:noFill/>
            <a:ln>
              <a:noFill/>
            </a:ln>
          </p:spPr>
        </p:pic>
      </p:grpSp>
      <p:sp>
        <p:nvSpPr>
          <p:cNvPr id="101" name="Google Shape;101;p1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tle- Detail-2">
  <p:cSld name="Project Title- Detail-2">
    <p:bg>
      <p:bgPr>
        <a:solidFill>
          <a:srgbClr val="FFFFFF"/>
        </a:solidFill>
      </p:bgPr>
    </p:bg>
    <p:spTree>
      <p:nvGrpSpPr>
        <p:cNvPr id="102" name="Shape 102"/>
        <p:cNvGrpSpPr/>
        <p:nvPr/>
      </p:nvGrpSpPr>
      <p:grpSpPr>
        <a:xfrm>
          <a:off x="0" y="0"/>
          <a:ext cx="0" cy="0"/>
          <a:chOff x="0" y="0"/>
          <a:chExt cx="0" cy="0"/>
        </a:xfrm>
      </p:grpSpPr>
      <p:sp>
        <p:nvSpPr>
          <p:cNvPr id="103" name="Google Shape;103;p20"/>
          <p:cNvSpPr/>
          <p:nvPr/>
        </p:nvSpPr>
        <p:spPr>
          <a:xfrm>
            <a:off x="3469882" y="-15874"/>
            <a:ext cx="5712300" cy="5223000"/>
          </a:xfrm>
          <a:prstGeom prst="rect">
            <a:avLst/>
          </a:prstGeom>
          <a:solidFill>
            <a:srgbClr val="36363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pic>
        <p:nvPicPr>
          <p:cNvPr id="104" name="Google Shape;104;p20"/>
          <p:cNvPicPr preferRelativeResize="0"/>
          <p:nvPr/>
        </p:nvPicPr>
        <p:blipFill rotWithShape="1">
          <a:blip r:embed="rId2">
            <a:alphaModFix/>
          </a:blip>
          <a:srcRect b="0" l="0" r="0" t="0"/>
          <a:stretch/>
        </p:blipFill>
        <p:spPr>
          <a:xfrm>
            <a:off x="3475038" y="0"/>
            <a:ext cx="5652197" cy="5143499"/>
          </a:xfrm>
          <a:prstGeom prst="rect">
            <a:avLst/>
          </a:prstGeom>
          <a:noFill/>
          <a:ln>
            <a:noFill/>
          </a:ln>
        </p:spPr>
      </p:pic>
      <p:sp>
        <p:nvSpPr>
          <p:cNvPr id="105" name="Google Shape;105;p20"/>
          <p:cNvSpPr txBox="1"/>
          <p:nvPr>
            <p:ph idx="1" type="body"/>
          </p:nvPr>
        </p:nvSpPr>
        <p:spPr>
          <a:xfrm>
            <a:off x="314325" y="1387523"/>
            <a:ext cx="2839800" cy="1921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6" name="Google Shape;106;p20"/>
          <p:cNvSpPr/>
          <p:nvPr/>
        </p:nvSpPr>
        <p:spPr>
          <a:xfrm>
            <a:off x="3631535" y="342900"/>
            <a:ext cx="5426700" cy="4505400"/>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107" name="Google Shape;107;p20"/>
          <p:cNvSpPr txBox="1"/>
          <p:nvPr>
            <p:ph idx="2" type="body"/>
          </p:nvPr>
        </p:nvSpPr>
        <p:spPr>
          <a:xfrm>
            <a:off x="314325" y="342900"/>
            <a:ext cx="1986000" cy="561600"/>
          </a:xfrm>
          <a:prstGeom prst="rect">
            <a:avLst/>
          </a:prstGeom>
          <a:noFill/>
          <a:ln cap="flat" cmpd="sng" w="28575">
            <a:solidFill>
              <a:schemeClr val="lt1"/>
            </a:solidFill>
            <a:prstDash val="solid"/>
            <a:round/>
            <a:headEnd len="sm" w="sm" type="none"/>
            <a:tailEnd len="sm" w="sm" type="none"/>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2700"/>
              <a:buNone/>
              <a:defRPr sz="27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8" name="Google Shape;108;p20"/>
          <p:cNvSpPr/>
          <p:nvPr/>
        </p:nvSpPr>
        <p:spPr>
          <a:xfrm flipH="1" rot="-5400000">
            <a:off x="3264532" y="2223239"/>
            <a:ext cx="561600" cy="150900"/>
          </a:xfrm>
          <a:prstGeom prst="triangle">
            <a:avLst>
              <a:gd fmla="val 49246" name="adj"/>
            </a:avLst>
          </a:prstGeom>
          <a:solidFill>
            <a:srgbClr val="292B2E"/>
          </a:solidFill>
          <a:ln cap="flat" cmpd="sng" w="12700">
            <a:solidFill>
              <a:srgbClr val="3A383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graphicFrame>
        <p:nvGraphicFramePr>
          <p:cNvPr id="109" name="Google Shape;109;p20"/>
          <p:cNvGraphicFramePr/>
          <p:nvPr/>
        </p:nvGraphicFramePr>
        <p:xfrm>
          <a:off x="3798718" y="1543930"/>
          <a:ext cx="3000000" cy="3000000"/>
        </p:xfrm>
        <a:graphic>
          <a:graphicData uri="http://schemas.openxmlformats.org/drawingml/2006/table">
            <a:tbl>
              <a:tblPr bandRow="1" firstRow="1">
                <a:noFill/>
                <a:tableStyleId>{7C3502A2-6A6D-4985-97ED-472EEBDBAC3B}</a:tableStyleId>
              </a:tblPr>
              <a:tblGrid>
                <a:gridCol w="1504800"/>
                <a:gridCol w="3638775"/>
              </a:tblGrid>
              <a:tr h="440000">
                <a:tc>
                  <a:txBody>
                    <a:bodyPr/>
                    <a:lstStyle/>
                    <a:p>
                      <a:pPr indent="0" lvl="0" marL="0" marR="0" rtl="0" algn="l">
                        <a:spcBef>
                          <a:spcPts val="0"/>
                        </a:spcBef>
                        <a:spcAft>
                          <a:spcPts val="0"/>
                        </a:spcAft>
                        <a:buNone/>
                      </a:pPr>
                      <a:r>
                        <a:rPr b="0" i="0" lang="en" sz="1400" u="none" cap="none" strike="noStrike">
                          <a:solidFill>
                            <a:srgbClr val="757070"/>
                          </a:solidFill>
                          <a:latin typeface="Barlow Condensed"/>
                          <a:ea typeface="Barlow Condensed"/>
                          <a:cs typeface="Barlow Condensed"/>
                          <a:sym typeface="Barlow Condensed"/>
                        </a:rPr>
                        <a:t>Duration</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300"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455575">
                <a:tc>
                  <a:txBody>
                    <a:bodyPr/>
                    <a:lstStyle/>
                    <a:p>
                      <a:pPr indent="0" lvl="0" marL="0" marR="0" rtl="0" algn="l">
                        <a:spcBef>
                          <a:spcPts val="0"/>
                        </a:spcBef>
                        <a:spcAft>
                          <a:spcPts val="0"/>
                        </a:spcAft>
                        <a:buNone/>
                      </a:pPr>
                      <a:r>
                        <a:rPr b="0" i="0" lang="en" sz="1400" u="none" cap="none" strike="noStrike">
                          <a:solidFill>
                            <a:srgbClr val="757070"/>
                          </a:solidFill>
                          <a:latin typeface="Barlow Condensed"/>
                          <a:ea typeface="Barlow Condensed"/>
                          <a:cs typeface="Barlow Condensed"/>
                          <a:sym typeface="Barlow Condensed"/>
                        </a:rPr>
                        <a:t>Goals</a:t>
                      </a:r>
                      <a:endParaRPr sz="1400" u="none" cap="none" strike="noStrike">
                        <a:solidFill>
                          <a:srgbClr val="757070"/>
                        </a:solidFill>
                        <a:latin typeface="Barlow Condensed"/>
                        <a:ea typeface="Barlow Condensed"/>
                        <a:cs typeface="Barlow Condensed"/>
                        <a:sym typeface="Barlow Condensed"/>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300"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19050">
                      <a:solidFill>
                        <a:srgbClr val="757070"/>
                      </a:solidFill>
                      <a:prstDash val="solid"/>
                      <a:round/>
                      <a:headEnd len="sm" w="sm" type="none"/>
                      <a:tailEnd len="sm" w="sm" type="none"/>
                    </a:lnB>
                    <a:solidFill>
                      <a:srgbClr val="292B2E"/>
                    </a:solidFill>
                  </a:tcPr>
                </a:tc>
              </a:tr>
              <a:tr h="845575">
                <a:tc>
                  <a:txBody>
                    <a:bodyPr/>
                    <a:lstStyle/>
                    <a:p>
                      <a:pPr indent="0" lvl="0" marL="0" marR="0" rtl="0" algn="l">
                        <a:spcBef>
                          <a:spcPts val="0"/>
                        </a:spcBef>
                        <a:spcAft>
                          <a:spcPts val="0"/>
                        </a:spcAft>
                        <a:buNone/>
                      </a:pPr>
                      <a:r>
                        <a:t/>
                      </a:r>
                      <a:endParaRPr b="0" i="0" sz="600" u="none" cap="none" strike="noStrike">
                        <a:solidFill>
                          <a:srgbClr val="757070"/>
                        </a:solidFill>
                        <a:latin typeface="Barlow Condensed"/>
                        <a:ea typeface="Barlow Condensed"/>
                        <a:cs typeface="Barlow Condensed"/>
                        <a:sym typeface="Barlow Condensed"/>
                      </a:endParaRPr>
                    </a:p>
                    <a:p>
                      <a:pPr indent="0" lvl="0" marL="0" marR="0" rtl="0" algn="l">
                        <a:spcBef>
                          <a:spcPts val="0"/>
                        </a:spcBef>
                        <a:spcAft>
                          <a:spcPts val="0"/>
                        </a:spcAft>
                        <a:buNone/>
                      </a:pPr>
                      <a:r>
                        <a:rPr b="0" i="0" lang="en" sz="1400" u="none" cap="none" strike="noStrike">
                          <a:solidFill>
                            <a:srgbClr val="757070"/>
                          </a:solidFill>
                          <a:latin typeface="Barlow Condensed"/>
                          <a:ea typeface="Barlow Condensed"/>
                          <a:cs typeface="Barlow Condensed"/>
                          <a:sym typeface="Barlow Condensed"/>
                        </a:rPr>
                        <a:t>Achievements</a:t>
                      </a:r>
                      <a:endParaRPr sz="1400" u="none" cap="none" strike="noStrike">
                        <a:solidFill>
                          <a:srgbClr val="757070"/>
                        </a:solidFill>
                        <a:latin typeface="Barlow Condensed"/>
                        <a:ea typeface="Barlow Condensed"/>
                        <a:cs typeface="Barlow Condensed"/>
                        <a:sym typeface="Barlow Condensed"/>
                      </a:endParaRPr>
                    </a:p>
                  </a:txBody>
                  <a:tcPr marT="34300" marB="34300" marR="68600" marL="68600">
                    <a:lnL cap="flat" cmpd="sng" w="9525">
                      <a:solidFill>
                        <a:srgbClr val="000000">
                          <a:alpha val="0"/>
                        </a:srgbClr>
                      </a:solidFill>
                      <a:prstDash val="solid"/>
                      <a:round/>
                      <a:headEnd len="sm" w="sm" type="none"/>
                      <a:tailEnd len="sm" w="sm" type="none"/>
                    </a:lnL>
                    <a:lnR cap="flat" cmpd="sng" w="9525">
                      <a:solidFill>
                        <a:srgbClr val="757070"/>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c>
                  <a:txBody>
                    <a:bodyPr/>
                    <a:lstStyle/>
                    <a:p>
                      <a:pPr indent="0" lvl="0" marL="0" marR="0" rtl="0" algn="ctr">
                        <a:spcBef>
                          <a:spcPts val="0"/>
                        </a:spcBef>
                        <a:spcAft>
                          <a:spcPts val="0"/>
                        </a:spcAft>
                        <a:buNone/>
                      </a:pPr>
                      <a:r>
                        <a:t/>
                      </a:r>
                      <a:endParaRPr b="0" i="0" sz="1100" u="none" cap="none" strike="noStrike">
                        <a:solidFill>
                          <a:srgbClr val="FFFFFF"/>
                        </a:solidFill>
                        <a:latin typeface="Barlow Condensed"/>
                        <a:ea typeface="Barlow Condensed"/>
                        <a:cs typeface="Barlow Condensed"/>
                        <a:sym typeface="Barlow Condensed"/>
                      </a:endParaRPr>
                    </a:p>
                  </a:txBody>
                  <a:tcPr marT="34300" marB="34300" marR="68600" marL="68600">
                    <a:lnL cap="flat" cmpd="sng" w="9525">
                      <a:solidFill>
                        <a:srgbClr val="75707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75707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92B2E"/>
                    </a:solidFill>
                  </a:tcPr>
                </a:tc>
              </a:tr>
            </a:tbl>
          </a:graphicData>
        </a:graphic>
      </p:graphicFrame>
      <p:sp>
        <p:nvSpPr>
          <p:cNvPr id="110" name="Google Shape;110;p20"/>
          <p:cNvSpPr/>
          <p:nvPr/>
        </p:nvSpPr>
        <p:spPr>
          <a:xfrm>
            <a:off x="3860968" y="1088169"/>
            <a:ext cx="171000" cy="157200"/>
          </a:xfrm>
          <a:prstGeom prst="chevron">
            <a:avLst>
              <a:gd fmla="val 67312" name="adj"/>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Barlow Condensed"/>
              <a:ea typeface="Barlow Condensed"/>
              <a:cs typeface="Barlow Condensed"/>
              <a:sym typeface="Barlow Condensed"/>
            </a:endParaRPr>
          </a:p>
        </p:txBody>
      </p:sp>
      <p:sp>
        <p:nvSpPr>
          <p:cNvPr id="111" name="Google Shape;111;p20"/>
          <p:cNvSpPr txBox="1"/>
          <p:nvPr>
            <p:ph idx="3" type="body"/>
          </p:nvPr>
        </p:nvSpPr>
        <p:spPr>
          <a:xfrm>
            <a:off x="3860968" y="717109"/>
            <a:ext cx="2575500" cy="25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2100"/>
              <a:buNone/>
              <a:defRPr b="1">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2" name="Google Shape;112;p20"/>
          <p:cNvSpPr txBox="1"/>
          <p:nvPr>
            <p:ph idx="4" type="body"/>
          </p:nvPr>
        </p:nvSpPr>
        <p:spPr>
          <a:xfrm>
            <a:off x="4016666" y="1044658"/>
            <a:ext cx="2575500" cy="259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400"/>
              <a:buNone/>
              <a:defRPr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3" name="Google Shape;113;p20"/>
          <p:cNvSpPr txBox="1"/>
          <p:nvPr>
            <p:ph idx="5" type="body"/>
          </p:nvPr>
        </p:nvSpPr>
        <p:spPr>
          <a:xfrm>
            <a:off x="5845465" y="1647526"/>
            <a:ext cx="2575500" cy="259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400"/>
              <a:buNone/>
              <a:defRPr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4" name="Google Shape;114;p20"/>
          <p:cNvSpPr txBox="1"/>
          <p:nvPr>
            <p:ph idx="6" type="body"/>
          </p:nvPr>
        </p:nvSpPr>
        <p:spPr>
          <a:xfrm>
            <a:off x="5845465" y="2076715"/>
            <a:ext cx="2575500" cy="2598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1400"/>
              <a:buNone/>
              <a:defRPr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5" name="Google Shape;115;p20"/>
          <p:cNvSpPr txBox="1"/>
          <p:nvPr>
            <p:ph idx="7" type="body"/>
          </p:nvPr>
        </p:nvSpPr>
        <p:spPr>
          <a:xfrm>
            <a:off x="5845465" y="2555542"/>
            <a:ext cx="2575500" cy="683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FFFFFF"/>
              </a:buClr>
              <a:buSzPts val="1400"/>
              <a:buFont typeface="Arial"/>
              <a:buChar char="•"/>
              <a:defRPr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20"/>
          <p:cNvSpPr txBox="1"/>
          <p:nvPr>
            <p:ph idx="12" type="sldNum"/>
          </p:nvPr>
        </p:nvSpPr>
        <p:spPr>
          <a:xfrm>
            <a:off x="8556788" y="4883946"/>
            <a:ext cx="548700" cy="2598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7" name="Shape 117"/>
        <p:cNvGrpSpPr/>
        <p:nvPr/>
      </p:nvGrpSpPr>
      <p:grpSpPr>
        <a:xfrm>
          <a:off x="0" y="0"/>
          <a:ext cx="0" cy="0"/>
          <a:chOff x="0" y="0"/>
          <a:chExt cx="0" cy="0"/>
        </a:xfrm>
      </p:grpSpPr>
      <p:pic>
        <p:nvPicPr>
          <p:cNvPr id="118" name="Google Shape;118;p21"/>
          <p:cNvPicPr preferRelativeResize="0"/>
          <p:nvPr/>
        </p:nvPicPr>
        <p:blipFill rotWithShape="1">
          <a:blip r:embed="rId2">
            <a:alphaModFix/>
          </a:blip>
          <a:srcRect b="0" l="0" r="0" t="20217"/>
          <a:stretch/>
        </p:blipFill>
        <p:spPr>
          <a:xfrm>
            <a:off x="4763" y="0"/>
            <a:ext cx="9134473" cy="5143498"/>
          </a:xfrm>
          <a:prstGeom prst="rect">
            <a:avLst/>
          </a:prstGeom>
          <a:noFill/>
          <a:ln>
            <a:noFill/>
          </a:ln>
        </p:spPr>
      </p:pic>
      <p:sp>
        <p:nvSpPr>
          <p:cNvPr id="119" name="Google Shape;119;p21"/>
          <p:cNvSpPr/>
          <p:nvPr/>
        </p:nvSpPr>
        <p:spPr>
          <a:xfrm>
            <a:off x="1651992" y="600075"/>
            <a:ext cx="58401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120" name="Google Shape;120;p21"/>
          <p:cNvSpPr txBox="1"/>
          <p:nvPr>
            <p:ph idx="1" type="body"/>
          </p:nvPr>
        </p:nvSpPr>
        <p:spPr>
          <a:xfrm>
            <a:off x="1996679" y="1070725"/>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3300"/>
              <a:buNone/>
              <a:defRPr b="0" sz="3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 name="Google Shape;121;p21"/>
          <p:cNvSpPr txBox="1"/>
          <p:nvPr>
            <p:ph idx="2" type="body"/>
          </p:nvPr>
        </p:nvSpPr>
        <p:spPr>
          <a:xfrm>
            <a:off x="1996678" y="1998329"/>
            <a:ext cx="5215200" cy="2362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FFFFFF"/>
              </a:buClr>
              <a:buSzPts val="1400"/>
              <a:buFont typeface="Arial"/>
              <a:buChar char="•"/>
              <a:defRPr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22" name="Google Shape;122;p21"/>
          <p:cNvGrpSpPr/>
          <p:nvPr/>
        </p:nvGrpSpPr>
        <p:grpSpPr>
          <a:xfrm>
            <a:off x="8490393" y="4665029"/>
            <a:ext cx="481720" cy="274655"/>
            <a:chOff x="10752667" y="385762"/>
            <a:chExt cx="1185334" cy="675825"/>
          </a:xfrm>
        </p:grpSpPr>
        <p:sp>
          <p:nvSpPr>
            <p:cNvPr id="123" name="Google Shape;123;p21"/>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24" name="Google Shape;124;p21"/>
            <p:cNvPicPr preferRelativeResize="0"/>
            <p:nvPr/>
          </p:nvPicPr>
          <p:blipFill rotWithShape="1">
            <a:blip r:embed="rId3">
              <a:alphaModFix/>
            </a:blip>
            <a:srcRect b="0" l="0" r="0" t="0"/>
            <a:stretch/>
          </p:blipFill>
          <p:spPr>
            <a:xfrm>
              <a:off x="10752667" y="385762"/>
              <a:ext cx="1185334" cy="67582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_1">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2">
            <a:alphaModFix/>
          </a:blip>
          <a:srcRect b="0" l="0" r="0" t="0"/>
          <a:stretch/>
        </p:blipFill>
        <p:spPr>
          <a:xfrm>
            <a:off x="36947" y="0"/>
            <a:ext cx="9134475" cy="5143500"/>
          </a:xfrm>
          <a:prstGeom prst="rect">
            <a:avLst/>
          </a:prstGeom>
          <a:noFill/>
          <a:ln>
            <a:noFill/>
          </a:ln>
        </p:spPr>
      </p:pic>
      <p:sp>
        <p:nvSpPr>
          <p:cNvPr id="127" name="Google Shape;127;p22"/>
          <p:cNvSpPr/>
          <p:nvPr/>
        </p:nvSpPr>
        <p:spPr>
          <a:xfrm>
            <a:off x="1651992" y="600075"/>
            <a:ext cx="58401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128" name="Google Shape;128;p22"/>
          <p:cNvSpPr txBox="1"/>
          <p:nvPr>
            <p:ph idx="1" type="body"/>
          </p:nvPr>
        </p:nvSpPr>
        <p:spPr>
          <a:xfrm>
            <a:off x="1996679" y="1070725"/>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3300"/>
              <a:buNone/>
              <a:defRPr b="0" sz="3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9" name="Google Shape;129;p22"/>
          <p:cNvSpPr txBox="1"/>
          <p:nvPr>
            <p:ph idx="2" type="body"/>
          </p:nvPr>
        </p:nvSpPr>
        <p:spPr>
          <a:xfrm>
            <a:off x="1996678" y="1998329"/>
            <a:ext cx="5215200" cy="2362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FFFFFF"/>
              </a:buClr>
              <a:buSzPts val="1400"/>
              <a:buFont typeface="Arial"/>
              <a:buChar char="•"/>
              <a:defRPr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30" name="Google Shape;130;p22"/>
          <p:cNvGrpSpPr/>
          <p:nvPr/>
        </p:nvGrpSpPr>
        <p:grpSpPr>
          <a:xfrm>
            <a:off x="8490393" y="4665029"/>
            <a:ext cx="481720" cy="274655"/>
            <a:chOff x="10752667" y="385762"/>
            <a:chExt cx="1185334" cy="675825"/>
          </a:xfrm>
        </p:grpSpPr>
        <p:sp>
          <p:nvSpPr>
            <p:cNvPr id="131" name="Google Shape;131;p22"/>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2" name="Google Shape;132;p22"/>
            <p:cNvPicPr preferRelativeResize="0"/>
            <p:nvPr/>
          </p:nvPicPr>
          <p:blipFill rotWithShape="1">
            <a:blip r:embed="rId3">
              <a:alphaModFix/>
            </a:blip>
            <a:srcRect b="0" l="0" r="0" t="0"/>
            <a:stretch/>
          </p:blipFill>
          <p:spPr>
            <a:xfrm>
              <a:off x="10752667" y="385762"/>
              <a:ext cx="1185334" cy="67582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4">
  <p:cSld name="Cover-4">
    <p:spTree>
      <p:nvGrpSpPr>
        <p:cNvPr id="133" name="Shape 133"/>
        <p:cNvGrpSpPr/>
        <p:nvPr/>
      </p:nvGrpSpPr>
      <p:grpSpPr>
        <a:xfrm>
          <a:off x="0" y="0"/>
          <a:ext cx="0" cy="0"/>
          <a:chOff x="0" y="0"/>
          <a:chExt cx="0" cy="0"/>
        </a:xfrm>
      </p:grpSpPr>
      <p:pic>
        <p:nvPicPr>
          <p:cNvPr id="134" name="Google Shape;134;p23"/>
          <p:cNvPicPr preferRelativeResize="0"/>
          <p:nvPr/>
        </p:nvPicPr>
        <p:blipFill rotWithShape="1">
          <a:blip r:embed="rId2">
            <a:alphaModFix/>
          </a:blip>
          <a:srcRect b="0" l="1039" r="0" t="0"/>
          <a:stretch/>
        </p:blipFill>
        <p:spPr>
          <a:xfrm>
            <a:off x="4259625" y="0"/>
            <a:ext cx="4884374" cy="5152407"/>
          </a:xfrm>
          <a:prstGeom prst="rect">
            <a:avLst/>
          </a:prstGeom>
          <a:noFill/>
          <a:ln>
            <a:noFill/>
          </a:ln>
        </p:spPr>
      </p:pic>
      <p:sp>
        <p:nvSpPr>
          <p:cNvPr id="135" name="Google Shape;135;p23"/>
          <p:cNvSpPr/>
          <p:nvPr/>
        </p:nvSpPr>
        <p:spPr>
          <a:xfrm>
            <a:off x="4208324" y="0"/>
            <a:ext cx="463800" cy="5152500"/>
          </a:xfrm>
          <a:prstGeom prst="rightBrace">
            <a:avLst>
              <a:gd fmla="val 61296" name="adj1"/>
              <a:gd fmla="val 43051" name="adj2"/>
            </a:avLst>
          </a:prstGeom>
          <a:solidFill>
            <a:srgbClr val="F0E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Barlow Condensed"/>
              <a:ea typeface="Barlow Condensed"/>
              <a:cs typeface="Barlow Condensed"/>
              <a:sym typeface="Barlow Condensed"/>
            </a:endParaRPr>
          </a:p>
        </p:txBody>
      </p:sp>
      <p:sp>
        <p:nvSpPr>
          <p:cNvPr id="136" name="Google Shape;136;p23"/>
          <p:cNvSpPr txBox="1"/>
          <p:nvPr>
            <p:ph idx="1" type="body"/>
          </p:nvPr>
        </p:nvSpPr>
        <p:spPr>
          <a:xfrm>
            <a:off x="314153" y="1872020"/>
            <a:ext cx="3647700" cy="651900"/>
          </a:xfrm>
          <a:prstGeom prst="rect">
            <a:avLst/>
          </a:prstGeom>
          <a:solidFill>
            <a:schemeClr val="lt1"/>
          </a:solid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4500"/>
              <a:buNone/>
              <a:defRPr b="1" sz="45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7" name="Google Shape;137;p23"/>
          <p:cNvSpPr txBox="1"/>
          <p:nvPr>
            <p:ph idx="2" type="body"/>
          </p:nvPr>
        </p:nvSpPr>
        <p:spPr>
          <a:xfrm>
            <a:off x="314325" y="2801541"/>
            <a:ext cx="3648300" cy="1921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8" name="Google Shape;138;p23"/>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Detail-Blank">
  <p:cSld name="Main Idea-Detail-Blank">
    <p:bg>
      <p:bgPr>
        <a:solidFill>
          <a:srgbClr val="292B2E"/>
        </a:solidFill>
      </p:bgPr>
    </p:bg>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0" l="0" r="0" t="0"/>
          <a:stretch/>
        </p:blipFill>
        <p:spPr>
          <a:xfrm>
            <a:off x="0" y="1869444"/>
            <a:ext cx="9144000" cy="3274057"/>
          </a:xfrm>
          <a:prstGeom prst="rect">
            <a:avLst/>
          </a:prstGeom>
          <a:noFill/>
          <a:ln>
            <a:noFill/>
          </a:ln>
        </p:spPr>
      </p:pic>
      <p:sp>
        <p:nvSpPr>
          <p:cNvPr id="141" name="Google Shape;141;p24"/>
          <p:cNvSpPr/>
          <p:nvPr/>
        </p:nvSpPr>
        <p:spPr>
          <a:xfrm rot="5400000">
            <a:off x="4318500" y="-2449056"/>
            <a:ext cx="507000" cy="9144000"/>
          </a:xfrm>
          <a:prstGeom prst="rightBrace">
            <a:avLst>
              <a:gd fmla="val 61296" name="adj1"/>
              <a:gd fmla="val 50357" name="adj2"/>
            </a:avLst>
          </a:prstGeom>
          <a:solidFill>
            <a:srgbClr val="292B2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Barlow Condensed"/>
              <a:ea typeface="Barlow Condensed"/>
              <a:cs typeface="Barlow Condensed"/>
              <a:sym typeface="Barlow Condensed"/>
            </a:endParaRPr>
          </a:p>
        </p:txBody>
      </p:sp>
      <p:sp>
        <p:nvSpPr>
          <p:cNvPr id="142" name="Google Shape;142;p24"/>
          <p:cNvSpPr txBox="1"/>
          <p:nvPr>
            <p:ph idx="1" type="body"/>
          </p:nvPr>
        </p:nvSpPr>
        <p:spPr>
          <a:xfrm>
            <a:off x="210153" y="170771"/>
            <a:ext cx="8722500" cy="13212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500"/>
              <a:buNone/>
              <a:defRPr b="0" i="0" sz="15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3" name="Google Shape;143;p24"/>
          <p:cNvSpPr txBox="1"/>
          <p:nvPr>
            <p:ph idx="2" type="body"/>
          </p:nvPr>
        </p:nvSpPr>
        <p:spPr>
          <a:xfrm>
            <a:off x="2747602" y="4190514"/>
            <a:ext cx="3647700" cy="651900"/>
          </a:xfrm>
          <a:prstGeom prst="rect">
            <a:avLst/>
          </a:prstGeom>
          <a:solidFill>
            <a:srgbClr val="FFFFFF"/>
          </a:solid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4500"/>
              <a:buNone/>
              <a:defRPr b="1" sz="4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4" name="Google Shape;144;p2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allery">
  <p:cSld name="Photo Gallery">
    <p:bg>
      <p:bgPr>
        <a:solidFill>
          <a:srgbClr val="FFFFFF"/>
        </a:solidFill>
      </p:bgPr>
    </p:bg>
    <p:spTree>
      <p:nvGrpSpPr>
        <p:cNvPr id="145" name="Shape 145"/>
        <p:cNvGrpSpPr/>
        <p:nvPr/>
      </p:nvGrpSpPr>
      <p:grpSpPr>
        <a:xfrm>
          <a:off x="0" y="0"/>
          <a:ext cx="0" cy="0"/>
          <a:chOff x="0" y="0"/>
          <a:chExt cx="0" cy="0"/>
        </a:xfrm>
      </p:grpSpPr>
      <p:sp>
        <p:nvSpPr>
          <p:cNvPr id="146" name="Google Shape;146;p25"/>
          <p:cNvSpPr/>
          <p:nvPr>
            <p:ph idx="2" type="pic"/>
          </p:nvPr>
        </p:nvSpPr>
        <p:spPr>
          <a:xfrm>
            <a:off x="4548291" y="-15245"/>
            <a:ext cx="4645500" cy="2578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7" name="Google Shape;147;p25"/>
          <p:cNvSpPr/>
          <p:nvPr>
            <p:ph idx="3" type="pic"/>
          </p:nvPr>
        </p:nvSpPr>
        <p:spPr>
          <a:xfrm>
            <a:off x="-42862" y="2563363"/>
            <a:ext cx="4621800" cy="2585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8" name="Google Shape;148;p25"/>
          <p:cNvSpPr/>
          <p:nvPr/>
        </p:nvSpPr>
        <p:spPr>
          <a:xfrm>
            <a:off x="4579026" y="2570894"/>
            <a:ext cx="4614900" cy="2578500"/>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149" name="Google Shape;149;p25"/>
          <p:cNvSpPr txBox="1"/>
          <p:nvPr>
            <p:ph idx="1" type="body"/>
          </p:nvPr>
        </p:nvSpPr>
        <p:spPr>
          <a:xfrm>
            <a:off x="4885525" y="2841889"/>
            <a:ext cx="2155500" cy="291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800"/>
              <a:buNone/>
              <a:defRPr b="1" sz="18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0" name="Google Shape;150;p25"/>
          <p:cNvSpPr txBox="1"/>
          <p:nvPr>
            <p:ph idx="4" type="body"/>
          </p:nvPr>
        </p:nvSpPr>
        <p:spPr>
          <a:xfrm>
            <a:off x="4879911" y="3208636"/>
            <a:ext cx="3975300" cy="1512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500"/>
              <a:buNone/>
              <a:defRPr b="0" i="0" sz="15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1" name="Google Shape;151;p25"/>
          <p:cNvSpPr/>
          <p:nvPr/>
        </p:nvSpPr>
        <p:spPr>
          <a:xfrm>
            <a:off x="-42862" y="-14908"/>
            <a:ext cx="4614900" cy="2585400"/>
          </a:xfrm>
          <a:prstGeom prst="rect">
            <a:avLst/>
          </a:prstGeom>
          <a:solidFill>
            <a:srgbClr val="292B2E"/>
          </a:solidFill>
          <a:ln cap="flat" cmpd="sng" w="12700">
            <a:solidFill>
              <a:srgbClr val="292B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152" name="Google Shape;152;p25"/>
          <p:cNvSpPr txBox="1"/>
          <p:nvPr>
            <p:ph idx="5" type="body"/>
          </p:nvPr>
        </p:nvSpPr>
        <p:spPr>
          <a:xfrm>
            <a:off x="270662" y="236192"/>
            <a:ext cx="2155500" cy="291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800"/>
              <a:buNone/>
              <a:defRPr b="1" sz="18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3" name="Google Shape;153;p25"/>
          <p:cNvSpPr txBox="1"/>
          <p:nvPr>
            <p:ph idx="6" type="body"/>
          </p:nvPr>
        </p:nvSpPr>
        <p:spPr>
          <a:xfrm>
            <a:off x="265048" y="602939"/>
            <a:ext cx="3975300" cy="1512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500"/>
              <a:buNone/>
              <a:defRPr b="0" i="0" sz="15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4" name="Google Shape;154;p25"/>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50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COVER-NOLOGO">
  <p:cSld name="Road-COVER-NOLOGO">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0" l="0" r="0" t="0"/>
          <a:stretch/>
        </p:blipFill>
        <p:spPr>
          <a:xfrm>
            <a:off x="-81643" y="-57150"/>
            <a:ext cx="9225642" cy="5209792"/>
          </a:xfrm>
          <a:prstGeom prst="rect">
            <a:avLst/>
          </a:prstGeom>
          <a:noFill/>
          <a:ln>
            <a:noFill/>
          </a:ln>
        </p:spPr>
      </p:pic>
      <p:sp>
        <p:nvSpPr>
          <p:cNvPr id="157" name="Google Shape;157;p26"/>
          <p:cNvSpPr txBox="1"/>
          <p:nvPr>
            <p:ph idx="1" type="body"/>
          </p:nvPr>
        </p:nvSpPr>
        <p:spPr>
          <a:xfrm>
            <a:off x="6608636" y="2245876"/>
            <a:ext cx="1866900" cy="651900"/>
          </a:xfrm>
          <a:prstGeom prst="rect">
            <a:avLst/>
          </a:prstGeom>
          <a:noFill/>
          <a:ln cap="flat" cmpd="sng" w="38100">
            <a:solidFill>
              <a:schemeClr val="lt2"/>
            </a:solidFill>
            <a:prstDash val="solid"/>
            <a:miter lim="800000"/>
            <a:headEnd len="sm" w="sm" type="none"/>
            <a:tailEnd len="sm" w="sm" type="none"/>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4500"/>
              <a:buNone/>
              <a:defRPr b="1" sz="45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58" name="Google Shape;158;p26"/>
          <p:cNvGrpSpPr/>
          <p:nvPr/>
        </p:nvGrpSpPr>
        <p:grpSpPr>
          <a:xfrm>
            <a:off x="8318943" y="4722179"/>
            <a:ext cx="481720" cy="274655"/>
            <a:chOff x="10752667" y="385762"/>
            <a:chExt cx="1185334" cy="675825"/>
          </a:xfrm>
        </p:grpSpPr>
        <p:sp>
          <p:nvSpPr>
            <p:cNvPr id="159" name="Google Shape;159;p26"/>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60" name="Google Shape;160;p26"/>
            <p:cNvPicPr preferRelativeResize="0"/>
            <p:nvPr/>
          </p:nvPicPr>
          <p:blipFill rotWithShape="1">
            <a:blip r:embed="rId3">
              <a:alphaModFix/>
            </a:blip>
            <a:srcRect b="0" l="0" r="0" t="0"/>
            <a:stretch/>
          </p:blipFill>
          <p:spPr>
            <a:xfrm>
              <a:off x="10752667" y="385762"/>
              <a:ext cx="1185334" cy="675825"/>
            </a:xfrm>
            <a:prstGeom prst="rect">
              <a:avLst/>
            </a:prstGeom>
            <a:noFill/>
            <a:ln>
              <a:noFill/>
            </a:ln>
          </p:spPr>
        </p:pic>
      </p:grpSp>
      <p:pic>
        <p:nvPicPr>
          <p:cNvPr id="161" name="Google Shape;161;p26"/>
          <p:cNvPicPr preferRelativeResize="0"/>
          <p:nvPr/>
        </p:nvPicPr>
        <p:blipFill rotWithShape="1">
          <a:blip r:embed="rId4">
            <a:alphaModFix/>
          </a:blip>
          <a:srcRect b="0" l="0" r="0" t="0"/>
          <a:stretch/>
        </p:blipFill>
        <p:spPr>
          <a:xfrm>
            <a:off x="2876550" y="314325"/>
            <a:ext cx="3390900" cy="4514852"/>
          </a:xfrm>
          <a:prstGeom prst="rect">
            <a:avLst/>
          </a:prstGeom>
          <a:noFill/>
          <a:ln>
            <a:noFill/>
          </a:ln>
        </p:spPr>
      </p:pic>
      <p:sp>
        <p:nvSpPr>
          <p:cNvPr id="162" name="Google Shape;162;p2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50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500"/>
                                        <p:tgtEl>
                                          <p:spTgt spid="157">
                                            <p:txEl>
                                              <p:pRg end="0" st="0"/>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500"/>
                                        <p:tgtEl>
                                          <p:spTgt spid="157">
                                            <p:txEl>
                                              <p:pRg end="1" st="1"/>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500"/>
                                        <p:tgtEl>
                                          <p:spTgt spid="157">
                                            <p:txEl>
                                              <p:pRg end="2" st="2"/>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500"/>
                                        <p:tgtEl>
                                          <p:spTgt spid="157">
                                            <p:txEl>
                                              <p:pRg end="3" st="3"/>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7">
                                            <p:txEl>
                                              <p:pRg end="4" st="4"/>
                                            </p:txEl>
                                          </p:spTgt>
                                        </p:tgtEl>
                                        <p:attrNameLst>
                                          <p:attrName>style.visibility</p:attrName>
                                        </p:attrNameLst>
                                      </p:cBhvr>
                                      <p:to>
                                        <p:strVal val="visible"/>
                                      </p:to>
                                    </p:set>
                                    <p:animEffect filter="fade" transition="in">
                                      <p:cBhvr>
                                        <p:cTn dur="500"/>
                                        <p:tgtEl>
                                          <p:spTgt spid="157">
                                            <p:txEl>
                                              <p:pRg end="4" st="4"/>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7">
                                            <p:txEl>
                                              <p:pRg end="5" st="5"/>
                                            </p:txEl>
                                          </p:spTgt>
                                        </p:tgtEl>
                                        <p:attrNameLst>
                                          <p:attrName>style.visibility</p:attrName>
                                        </p:attrNameLst>
                                      </p:cBhvr>
                                      <p:to>
                                        <p:strVal val="visible"/>
                                      </p:to>
                                    </p:set>
                                    <p:animEffect filter="fade" transition="in">
                                      <p:cBhvr>
                                        <p:cTn dur="500"/>
                                        <p:tgtEl>
                                          <p:spTgt spid="157">
                                            <p:txEl>
                                              <p:pRg end="5" st="5"/>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7">
                                            <p:txEl>
                                              <p:pRg end="6" st="6"/>
                                            </p:txEl>
                                          </p:spTgt>
                                        </p:tgtEl>
                                        <p:attrNameLst>
                                          <p:attrName>style.visibility</p:attrName>
                                        </p:attrNameLst>
                                      </p:cBhvr>
                                      <p:to>
                                        <p:strVal val="visible"/>
                                      </p:to>
                                    </p:set>
                                    <p:animEffect filter="fade" transition="in">
                                      <p:cBhvr>
                                        <p:cTn dur="500"/>
                                        <p:tgtEl>
                                          <p:spTgt spid="157">
                                            <p:txEl>
                                              <p:pRg end="6" st="6"/>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7">
                                            <p:txEl>
                                              <p:pRg end="7" st="7"/>
                                            </p:txEl>
                                          </p:spTgt>
                                        </p:tgtEl>
                                        <p:attrNameLst>
                                          <p:attrName>style.visibility</p:attrName>
                                        </p:attrNameLst>
                                      </p:cBhvr>
                                      <p:to>
                                        <p:strVal val="visible"/>
                                      </p:to>
                                    </p:set>
                                    <p:animEffect filter="fade" transition="in">
                                      <p:cBhvr>
                                        <p:cTn dur="500"/>
                                        <p:tgtEl>
                                          <p:spTgt spid="157">
                                            <p:txEl>
                                              <p:pRg end="7" st="7"/>
                                            </p:txEl>
                                          </p:spTgt>
                                        </p:tgtEl>
                                      </p:cBhvr>
                                    </p:animEffect>
                                  </p:childTnLst>
                                </p:cTn>
                              </p:par>
                              <p:par>
                                <p:cTn fill="hold" nodeType="withEffect" presetClass="entr" presetID="10" presetSubtype="0">
                                  <p:stCondLst>
                                    <p:cond delay="1500"/>
                                  </p:stCondLst>
                                  <p:childTnLst>
                                    <p:set>
                                      <p:cBhvr>
                                        <p:cTn dur="1" fill="hold">
                                          <p:stCondLst>
                                            <p:cond delay="0"/>
                                          </p:stCondLst>
                                        </p:cTn>
                                        <p:tgtEl>
                                          <p:spTgt spid="157">
                                            <p:txEl>
                                              <p:pRg end="8" st="8"/>
                                            </p:txEl>
                                          </p:spTgt>
                                        </p:tgtEl>
                                        <p:attrNameLst>
                                          <p:attrName>style.visibility</p:attrName>
                                        </p:attrNameLst>
                                      </p:cBhvr>
                                      <p:to>
                                        <p:strVal val="visible"/>
                                      </p:to>
                                    </p:set>
                                    <p:animEffect filter="fade" transition="in">
                                      <p:cBhvr>
                                        <p:cTn dur="500"/>
                                        <p:tgtEl>
                                          <p:spTgt spid="15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Detail-2">
  <p:cSld name="Road-Detail-2">
    <p:spTree>
      <p:nvGrpSpPr>
        <p:cNvPr id="163" name="Shape 163"/>
        <p:cNvGrpSpPr/>
        <p:nvPr/>
      </p:nvGrpSpPr>
      <p:grpSpPr>
        <a:xfrm>
          <a:off x="0" y="0"/>
          <a:ext cx="0" cy="0"/>
          <a:chOff x="0" y="0"/>
          <a:chExt cx="0" cy="0"/>
        </a:xfrm>
      </p:grpSpPr>
      <p:sp>
        <p:nvSpPr>
          <p:cNvPr id="164" name="Google Shape;164;p27"/>
          <p:cNvSpPr txBox="1"/>
          <p:nvPr>
            <p:ph idx="1" type="body"/>
          </p:nvPr>
        </p:nvSpPr>
        <p:spPr>
          <a:xfrm>
            <a:off x="342138" y="394216"/>
            <a:ext cx="18669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4500"/>
              <a:buNone/>
              <a:defRPr b="1" sz="4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5" name="Google Shape;165;p27"/>
          <p:cNvSpPr txBox="1"/>
          <p:nvPr>
            <p:ph idx="2" type="body"/>
          </p:nvPr>
        </p:nvSpPr>
        <p:spPr>
          <a:xfrm>
            <a:off x="4940378" y="300038"/>
            <a:ext cx="29751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6" name="Google Shape;166;p27"/>
          <p:cNvSpPr txBox="1"/>
          <p:nvPr>
            <p:ph idx="3" type="body"/>
          </p:nvPr>
        </p:nvSpPr>
        <p:spPr>
          <a:xfrm>
            <a:off x="1057728" y="3765947"/>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7" name="Google Shape;167;p27"/>
          <p:cNvSpPr txBox="1"/>
          <p:nvPr>
            <p:ph idx="4" type="body"/>
          </p:nvPr>
        </p:nvSpPr>
        <p:spPr>
          <a:xfrm>
            <a:off x="6377940" y="2827317"/>
            <a:ext cx="25779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8" name="Google Shape;168;p27"/>
          <p:cNvSpPr txBox="1"/>
          <p:nvPr>
            <p:ph idx="5" type="body"/>
          </p:nvPr>
        </p:nvSpPr>
        <p:spPr>
          <a:xfrm>
            <a:off x="4940378" y="658714"/>
            <a:ext cx="29751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9" name="Google Shape;169;p27"/>
          <p:cNvSpPr txBox="1"/>
          <p:nvPr>
            <p:ph idx="6" type="body"/>
          </p:nvPr>
        </p:nvSpPr>
        <p:spPr>
          <a:xfrm>
            <a:off x="6377940" y="3185993"/>
            <a:ext cx="25779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0" name="Google Shape;170;p27"/>
          <p:cNvSpPr txBox="1"/>
          <p:nvPr>
            <p:ph idx="7" type="body"/>
          </p:nvPr>
        </p:nvSpPr>
        <p:spPr>
          <a:xfrm>
            <a:off x="1057728" y="4125873"/>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71" name="Google Shape;171;p27"/>
          <p:cNvGrpSpPr/>
          <p:nvPr/>
        </p:nvGrpSpPr>
        <p:grpSpPr>
          <a:xfrm>
            <a:off x="8270155" y="4718541"/>
            <a:ext cx="481720" cy="274655"/>
            <a:chOff x="10752667" y="385762"/>
            <a:chExt cx="1185334" cy="675825"/>
          </a:xfrm>
        </p:grpSpPr>
        <p:sp>
          <p:nvSpPr>
            <p:cNvPr id="172" name="Google Shape;172;p27"/>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73" name="Google Shape;173;p27"/>
            <p:cNvPicPr preferRelativeResize="0"/>
            <p:nvPr/>
          </p:nvPicPr>
          <p:blipFill rotWithShape="1">
            <a:blip r:embed="rId2">
              <a:alphaModFix/>
            </a:blip>
            <a:srcRect b="0" l="0" r="0" t="0"/>
            <a:stretch/>
          </p:blipFill>
          <p:spPr>
            <a:xfrm>
              <a:off x="10752667" y="385762"/>
              <a:ext cx="1185334" cy="675825"/>
            </a:xfrm>
            <a:prstGeom prst="rect">
              <a:avLst/>
            </a:prstGeom>
            <a:noFill/>
            <a:ln>
              <a:noFill/>
            </a:ln>
          </p:spPr>
        </p:pic>
      </p:grpSp>
      <p:pic>
        <p:nvPicPr>
          <p:cNvPr id="174" name="Google Shape;174;p27"/>
          <p:cNvPicPr preferRelativeResize="0"/>
          <p:nvPr/>
        </p:nvPicPr>
        <p:blipFill rotWithShape="1">
          <a:blip r:embed="rId3">
            <a:alphaModFix/>
          </a:blip>
          <a:srcRect b="0" l="0" r="0" t="0"/>
          <a:stretch/>
        </p:blipFill>
        <p:spPr>
          <a:xfrm>
            <a:off x="2886075" y="304800"/>
            <a:ext cx="3371850" cy="4533899"/>
          </a:xfrm>
          <a:prstGeom prst="rect">
            <a:avLst/>
          </a:prstGeom>
          <a:noFill/>
          <a:ln>
            <a:noFill/>
          </a:ln>
        </p:spPr>
      </p:pic>
      <p:sp>
        <p:nvSpPr>
          <p:cNvPr id="175" name="Google Shape;175;p27"/>
          <p:cNvSpPr txBox="1"/>
          <p:nvPr>
            <p:ph idx="12" type="sldNum"/>
          </p:nvPr>
        </p:nvSpPr>
        <p:spPr>
          <a:xfrm>
            <a:off x="8407309" y="4718557"/>
            <a:ext cx="548700" cy="393600"/>
          </a:xfrm>
          <a:prstGeom prst="rect">
            <a:avLst/>
          </a:prstGeom>
        </p:spPr>
        <p:txBody>
          <a:bodyPr anchorCtr="0" anchor="t" bIns="34275" lIns="68575" spcFirstLastPara="1" rIns="68575" wrap="square" tIns="34275">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Detail-1-NOLOGO">
  <p:cSld name="Road-Detail-1-NOLOGO">
    <p:spTree>
      <p:nvGrpSpPr>
        <p:cNvPr id="176" name="Shape 176"/>
        <p:cNvGrpSpPr/>
        <p:nvPr/>
      </p:nvGrpSpPr>
      <p:grpSpPr>
        <a:xfrm>
          <a:off x="0" y="0"/>
          <a:ext cx="0" cy="0"/>
          <a:chOff x="0" y="0"/>
          <a:chExt cx="0" cy="0"/>
        </a:xfrm>
      </p:grpSpPr>
      <p:pic>
        <p:nvPicPr>
          <p:cNvPr id="177" name="Google Shape;177;p28"/>
          <p:cNvPicPr preferRelativeResize="0"/>
          <p:nvPr/>
        </p:nvPicPr>
        <p:blipFill rotWithShape="1">
          <a:blip r:embed="rId2">
            <a:alphaModFix/>
          </a:blip>
          <a:srcRect b="0" l="0" r="0" t="0"/>
          <a:stretch/>
        </p:blipFill>
        <p:spPr>
          <a:xfrm>
            <a:off x="5400675" y="0"/>
            <a:ext cx="3743325" cy="5143500"/>
          </a:xfrm>
          <a:prstGeom prst="rect">
            <a:avLst/>
          </a:prstGeom>
          <a:noFill/>
          <a:ln>
            <a:noFill/>
          </a:ln>
        </p:spPr>
      </p:pic>
      <p:sp>
        <p:nvSpPr>
          <p:cNvPr id="178" name="Google Shape;178;p28"/>
          <p:cNvSpPr txBox="1"/>
          <p:nvPr>
            <p:ph idx="1" type="body"/>
          </p:nvPr>
        </p:nvSpPr>
        <p:spPr>
          <a:xfrm>
            <a:off x="342138" y="394216"/>
            <a:ext cx="18669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BC877"/>
              </a:buClr>
              <a:buSzPts val="4500"/>
              <a:buNone/>
              <a:defRPr b="1" sz="4500">
                <a:solidFill>
                  <a:srgbClr val="FBC877"/>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9" name="Google Shape;179;p28"/>
          <p:cNvSpPr txBox="1"/>
          <p:nvPr>
            <p:ph idx="2" type="body"/>
          </p:nvPr>
        </p:nvSpPr>
        <p:spPr>
          <a:xfrm>
            <a:off x="342138" y="1157828"/>
            <a:ext cx="4724100" cy="3822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2pPr>
            <a:lvl3pPr indent="-317500" lvl="2" marL="1371600" rtl="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3pPr>
            <a:lvl4pPr indent="-317500" lvl="3" marL="1828800" rtl="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4pPr>
            <a:lvl5pPr indent="-317500" lvl="4" marL="2286000" rtl="0" algn="l">
              <a:lnSpc>
                <a:spcPct val="90000"/>
              </a:lnSpc>
              <a:spcBef>
                <a:spcPts val="400"/>
              </a:spcBef>
              <a:spcAft>
                <a:spcPts val="0"/>
              </a:spcAft>
              <a:buClr>
                <a:srgbClr val="757070"/>
              </a:buClr>
              <a:buSzPts val="1400"/>
              <a:buChar char="•"/>
              <a:defRPr sz="1400">
                <a:solidFill>
                  <a:srgbClr val="757070"/>
                </a:solidFill>
                <a:latin typeface="Barlow Condensed"/>
                <a:ea typeface="Barlow Condensed"/>
                <a:cs typeface="Barlow Condensed"/>
                <a:sym typeface="Barlow Condensed"/>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80" name="Google Shape;180;p28"/>
          <p:cNvPicPr preferRelativeResize="0"/>
          <p:nvPr/>
        </p:nvPicPr>
        <p:blipFill rotWithShape="1">
          <a:blip r:embed="rId3">
            <a:alphaModFix/>
          </a:blip>
          <a:srcRect b="0" l="0" r="0" t="0"/>
          <a:stretch/>
        </p:blipFill>
        <p:spPr>
          <a:xfrm>
            <a:off x="5410961" y="-1"/>
            <a:ext cx="3558690" cy="4738254"/>
          </a:xfrm>
          <a:prstGeom prst="rect">
            <a:avLst/>
          </a:prstGeom>
          <a:noFill/>
          <a:ln>
            <a:noFill/>
          </a:ln>
        </p:spPr>
      </p:pic>
      <p:sp>
        <p:nvSpPr>
          <p:cNvPr id="181" name="Google Shape;181;p28"/>
          <p:cNvSpPr txBox="1"/>
          <p:nvPr>
            <p:ph idx="12" type="sldNum"/>
          </p:nvPr>
        </p:nvSpPr>
        <p:spPr>
          <a:xfrm>
            <a:off x="8584838" y="4789707"/>
            <a:ext cx="548700" cy="3423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182" name="Google Shape;182;p28"/>
          <p:cNvGrpSpPr/>
          <p:nvPr/>
        </p:nvGrpSpPr>
        <p:grpSpPr>
          <a:xfrm>
            <a:off x="8433243" y="4779329"/>
            <a:ext cx="481720" cy="274655"/>
            <a:chOff x="10752667" y="385762"/>
            <a:chExt cx="1185334" cy="675825"/>
          </a:xfrm>
        </p:grpSpPr>
        <p:sp>
          <p:nvSpPr>
            <p:cNvPr id="183" name="Google Shape;183;p28"/>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84" name="Google Shape;184;p28"/>
            <p:cNvPicPr preferRelativeResize="0"/>
            <p:nvPr/>
          </p:nvPicPr>
          <p:blipFill rotWithShape="1">
            <a:blip r:embed="rId4">
              <a:alphaModFix/>
            </a:blip>
            <a:srcRect b="0" l="0" r="0" t="0"/>
            <a:stretch/>
          </p:blipFill>
          <p:spPr>
            <a:xfrm>
              <a:off x="10752667" y="385762"/>
              <a:ext cx="1185334" cy="67582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ilding-Cover-NOLOGO">
  <p:cSld name="Building-Cover-NOLOGO">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1" y="0"/>
            <a:ext cx="9143998" cy="5143500"/>
          </a:xfrm>
          <a:prstGeom prst="rect">
            <a:avLst/>
          </a:prstGeom>
          <a:noFill/>
          <a:ln>
            <a:noFill/>
          </a:ln>
        </p:spPr>
      </p:pic>
      <p:sp>
        <p:nvSpPr>
          <p:cNvPr id="187" name="Google Shape;187;p29"/>
          <p:cNvSpPr txBox="1"/>
          <p:nvPr>
            <p:ph idx="1" type="body"/>
          </p:nvPr>
        </p:nvSpPr>
        <p:spPr>
          <a:xfrm>
            <a:off x="2562678" y="495590"/>
            <a:ext cx="43488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188" name="Google Shape;188;p29"/>
          <p:cNvGrpSpPr/>
          <p:nvPr/>
        </p:nvGrpSpPr>
        <p:grpSpPr>
          <a:xfrm>
            <a:off x="8376093" y="4722179"/>
            <a:ext cx="481720" cy="274655"/>
            <a:chOff x="10752667" y="385762"/>
            <a:chExt cx="1185334" cy="675825"/>
          </a:xfrm>
        </p:grpSpPr>
        <p:sp>
          <p:nvSpPr>
            <p:cNvPr id="189" name="Google Shape;189;p29"/>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90" name="Google Shape;190;p29"/>
            <p:cNvPicPr preferRelativeResize="0"/>
            <p:nvPr/>
          </p:nvPicPr>
          <p:blipFill rotWithShape="1">
            <a:blip r:embed="rId3">
              <a:alphaModFix/>
            </a:blip>
            <a:srcRect b="0" l="0" r="0" t="0"/>
            <a:stretch/>
          </p:blipFill>
          <p:spPr>
            <a:xfrm>
              <a:off x="10752667" y="385762"/>
              <a:ext cx="1185334" cy="675825"/>
            </a:xfrm>
            <a:prstGeom prst="rect">
              <a:avLst/>
            </a:prstGeom>
            <a:noFill/>
            <a:ln>
              <a:noFill/>
            </a:ln>
          </p:spPr>
        </p:pic>
      </p:grpSp>
      <p:pic>
        <p:nvPicPr>
          <p:cNvPr id="191" name="Google Shape;191;p29"/>
          <p:cNvPicPr preferRelativeResize="0"/>
          <p:nvPr/>
        </p:nvPicPr>
        <p:blipFill rotWithShape="1">
          <a:blip r:embed="rId4">
            <a:alphaModFix/>
          </a:blip>
          <a:srcRect b="0" l="0" r="0" t="0"/>
          <a:stretch/>
        </p:blipFill>
        <p:spPr>
          <a:xfrm>
            <a:off x="3781425" y="1507807"/>
            <a:ext cx="1581151" cy="1990725"/>
          </a:xfrm>
          <a:prstGeom prst="rect">
            <a:avLst/>
          </a:prstGeom>
          <a:noFill/>
          <a:ln>
            <a:noFill/>
          </a:ln>
        </p:spPr>
      </p:pic>
      <p:sp>
        <p:nvSpPr>
          <p:cNvPr id="192" name="Google Shape;192;p29"/>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500"/>
                                        <p:tgtEl>
                                          <p:spTgt spid="187">
                                            <p:txEl>
                                              <p:pRg end="0" st="0"/>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500"/>
                                        <p:tgtEl>
                                          <p:spTgt spid="187">
                                            <p:txEl>
                                              <p:pRg end="1" st="1"/>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500"/>
                                        <p:tgtEl>
                                          <p:spTgt spid="187">
                                            <p:txEl>
                                              <p:pRg end="2" st="2"/>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87">
                                            <p:txEl>
                                              <p:pRg end="3" st="3"/>
                                            </p:txEl>
                                          </p:spTgt>
                                        </p:tgtEl>
                                        <p:attrNameLst>
                                          <p:attrName>style.visibility</p:attrName>
                                        </p:attrNameLst>
                                      </p:cBhvr>
                                      <p:to>
                                        <p:strVal val="visible"/>
                                      </p:to>
                                    </p:set>
                                    <p:animEffect filter="fade" transition="in">
                                      <p:cBhvr>
                                        <p:cTn dur="500"/>
                                        <p:tgtEl>
                                          <p:spTgt spid="187">
                                            <p:txEl>
                                              <p:pRg end="3" st="3"/>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87">
                                            <p:txEl>
                                              <p:pRg end="4" st="4"/>
                                            </p:txEl>
                                          </p:spTgt>
                                        </p:tgtEl>
                                        <p:attrNameLst>
                                          <p:attrName>style.visibility</p:attrName>
                                        </p:attrNameLst>
                                      </p:cBhvr>
                                      <p:to>
                                        <p:strVal val="visible"/>
                                      </p:to>
                                    </p:set>
                                    <p:animEffect filter="fade" transition="in">
                                      <p:cBhvr>
                                        <p:cTn dur="500"/>
                                        <p:tgtEl>
                                          <p:spTgt spid="187">
                                            <p:txEl>
                                              <p:pRg end="4" st="4"/>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87">
                                            <p:txEl>
                                              <p:pRg end="5" st="5"/>
                                            </p:txEl>
                                          </p:spTgt>
                                        </p:tgtEl>
                                        <p:attrNameLst>
                                          <p:attrName>style.visibility</p:attrName>
                                        </p:attrNameLst>
                                      </p:cBhvr>
                                      <p:to>
                                        <p:strVal val="visible"/>
                                      </p:to>
                                    </p:set>
                                    <p:animEffect filter="fade" transition="in">
                                      <p:cBhvr>
                                        <p:cTn dur="500"/>
                                        <p:tgtEl>
                                          <p:spTgt spid="187">
                                            <p:txEl>
                                              <p:pRg end="5" st="5"/>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87">
                                            <p:txEl>
                                              <p:pRg end="6" st="6"/>
                                            </p:txEl>
                                          </p:spTgt>
                                        </p:tgtEl>
                                        <p:attrNameLst>
                                          <p:attrName>style.visibility</p:attrName>
                                        </p:attrNameLst>
                                      </p:cBhvr>
                                      <p:to>
                                        <p:strVal val="visible"/>
                                      </p:to>
                                    </p:set>
                                    <p:animEffect filter="fade" transition="in">
                                      <p:cBhvr>
                                        <p:cTn dur="500"/>
                                        <p:tgtEl>
                                          <p:spTgt spid="187">
                                            <p:txEl>
                                              <p:pRg end="6" st="6"/>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87">
                                            <p:txEl>
                                              <p:pRg end="7" st="7"/>
                                            </p:txEl>
                                          </p:spTgt>
                                        </p:tgtEl>
                                        <p:attrNameLst>
                                          <p:attrName>style.visibility</p:attrName>
                                        </p:attrNameLst>
                                      </p:cBhvr>
                                      <p:to>
                                        <p:strVal val="visible"/>
                                      </p:to>
                                    </p:set>
                                    <p:animEffect filter="fade" transition="in">
                                      <p:cBhvr>
                                        <p:cTn dur="500"/>
                                        <p:tgtEl>
                                          <p:spTgt spid="187">
                                            <p:txEl>
                                              <p:pRg end="7" st="7"/>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187">
                                            <p:txEl>
                                              <p:pRg end="8" st="8"/>
                                            </p:txEl>
                                          </p:spTgt>
                                        </p:tgtEl>
                                        <p:attrNameLst>
                                          <p:attrName>style.visibility</p:attrName>
                                        </p:attrNameLst>
                                      </p:cBhvr>
                                      <p:to>
                                        <p:strVal val="visible"/>
                                      </p:to>
                                    </p:set>
                                    <p:animEffect filter="fade" transition="in">
                                      <p:cBhvr>
                                        <p:cTn dur="500"/>
                                        <p:tgtEl>
                                          <p:spTgt spid="18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ilding-Detail-2-NOLOGO">
  <p:cSld name="Building-Detail-2-NOLOGO">
    <p:spTree>
      <p:nvGrpSpPr>
        <p:cNvPr id="193" name="Shape 193"/>
        <p:cNvGrpSpPr/>
        <p:nvPr/>
      </p:nvGrpSpPr>
      <p:grpSpPr>
        <a:xfrm>
          <a:off x="0" y="0"/>
          <a:ext cx="0" cy="0"/>
          <a:chOff x="0" y="0"/>
          <a:chExt cx="0" cy="0"/>
        </a:xfrm>
      </p:grpSpPr>
      <p:sp>
        <p:nvSpPr>
          <p:cNvPr id="194" name="Google Shape;194;p30"/>
          <p:cNvSpPr txBox="1"/>
          <p:nvPr>
            <p:ph idx="1" type="body"/>
          </p:nvPr>
        </p:nvSpPr>
        <p:spPr>
          <a:xfrm>
            <a:off x="6865025" y="354320"/>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5" name="Google Shape;195;p30"/>
          <p:cNvSpPr txBox="1"/>
          <p:nvPr>
            <p:ph idx="2" type="body"/>
          </p:nvPr>
        </p:nvSpPr>
        <p:spPr>
          <a:xfrm>
            <a:off x="206881" y="3407271"/>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6" name="Google Shape;196;p30"/>
          <p:cNvSpPr txBox="1"/>
          <p:nvPr>
            <p:ph idx="3" type="body"/>
          </p:nvPr>
        </p:nvSpPr>
        <p:spPr>
          <a:xfrm>
            <a:off x="5774317" y="2549150"/>
            <a:ext cx="25779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7" name="Google Shape;197;p30"/>
          <p:cNvSpPr txBox="1"/>
          <p:nvPr>
            <p:ph idx="4" type="body"/>
          </p:nvPr>
        </p:nvSpPr>
        <p:spPr>
          <a:xfrm>
            <a:off x="6865025" y="704867"/>
            <a:ext cx="19554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8" name="Google Shape;198;p30"/>
          <p:cNvSpPr txBox="1"/>
          <p:nvPr>
            <p:ph idx="5" type="body"/>
          </p:nvPr>
        </p:nvSpPr>
        <p:spPr>
          <a:xfrm>
            <a:off x="5774317" y="2907826"/>
            <a:ext cx="2577900" cy="334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99" name="Google Shape;199;p30"/>
          <p:cNvSpPr txBox="1"/>
          <p:nvPr>
            <p:ph idx="6" type="body"/>
          </p:nvPr>
        </p:nvSpPr>
        <p:spPr>
          <a:xfrm>
            <a:off x="206881" y="3767197"/>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0" name="Google Shape;200;p30"/>
          <p:cNvSpPr txBox="1"/>
          <p:nvPr>
            <p:ph idx="7" type="body"/>
          </p:nvPr>
        </p:nvSpPr>
        <p:spPr>
          <a:xfrm>
            <a:off x="323744" y="368305"/>
            <a:ext cx="4359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1" name="Google Shape;201;p30"/>
          <p:cNvSpPr txBox="1"/>
          <p:nvPr>
            <p:ph idx="8" type="body"/>
          </p:nvPr>
        </p:nvSpPr>
        <p:spPr>
          <a:xfrm>
            <a:off x="746189" y="1984309"/>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3A3838"/>
              </a:buClr>
              <a:buSzPts val="2100"/>
              <a:buNone/>
              <a:defRPr>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2" name="Google Shape;202;p30"/>
          <p:cNvSpPr txBox="1"/>
          <p:nvPr>
            <p:ph idx="9" type="body"/>
          </p:nvPr>
        </p:nvSpPr>
        <p:spPr>
          <a:xfrm>
            <a:off x="746189" y="2344235"/>
            <a:ext cx="2975100" cy="334500"/>
          </a:xfrm>
          <a:prstGeom prst="rect">
            <a:avLst/>
          </a:prstGeom>
          <a:noFill/>
          <a:ln>
            <a:noFill/>
          </a:ln>
        </p:spPr>
        <p:txBody>
          <a:bodyPr anchorCtr="0" anchor="t" bIns="34275" lIns="68575" spcFirstLastPara="1" rIns="68575" wrap="square" tIns="34275">
            <a:noAutofit/>
          </a:bodyPr>
          <a:lstStyle>
            <a:lvl1pPr indent="-228600" lvl="0" marL="457200" rtl="0" algn="r">
              <a:lnSpc>
                <a:spcPct val="90000"/>
              </a:lnSpc>
              <a:spcBef>
                <a:spcPts val="800"/>
              </a:spcBef>
              <a:spcAft>
                <a:spcPts val="0"/>
              </a:spcAft>
              <a:buClr>
                <a:srgbClr val="757070"/>
              </a:buClr>
              <a:buSzPts val="1300"/>
              <a:buNone/>
              <a:defRPr sz="13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203" name="Google Shape;203;p30"/>
          <p:cNvGrpSpPr/>
          <p:nvPr/>
        </p:nvGrpSpPr>
        <p:grpSpPr>
          <a:xfrm>
            <a:off x="8376093" y="4722179"/>
            <a:ext cx="481720" cy="274655"/>
            <a:chOff x="10752667" y="385762"/>
            <a:chExt cx="1185334" cy="675825"/>
          </a:xfrm>
        </p:grpSpPr>
        <p:sp>
          <p:nvSpPr>
            <p:cNvPr id="204" name="Google Shape;204;p30"/>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05" name="Google Shape;205;p30"/>
            <p:cNvPicPr preferRelativeResize="0"/>
            <p:nvPr/>
          </p:nvPicPr>
          <p:blipFill rotWithShape="1">
            <a:blip r:embed="rId2">
              <a:alphaModFix/>
            </a:blip>
            <a:srcRect b="0" l="0" r="0" t="0"/>
            <a:stretch/>
          </p:blipFill>
          <p:spPr>
            <a:xfrm>
              <a:off x="10752667" y="385762"/>
              <a:ext cx="1185334" cy="675825"/>
            </a:xfrm>
            <a:prstGeom prst="rect">
              <a:avLst/>
            </a:prstGeom>
            <a:noFill/>
            <a:ln>
              <a:noFill/>
            </a:ln>
          </p:spPr>
        </p:pic>
      </p:grpSp>
      <p:pic>
        <p:nvPicPr>
          <p:cNvPr id="206" name="Google Shape;206;p30"/>
          <p:cNvPicPr preferRelativeResize="0"/>
          <p:nvPr/>
        </p:nvPicPr>
        <p:blipFill rotWithShape="1">
          <a:blip r:embed="rId3">
            <a:alphaModFix/>
          </a:blip>
          <a:srcRect b="0" l="0" r="0" t="0"/>
          <a:stretch/>
        </p:blipFill>
        <p:spPr>
          <a:xfrm>
            <a:off x="3307338" y="4"/>
            <a:ext cx="3238500" cy="4733926"/>
          </a:xfrm>
          <a:prstGeom prst="rect">
            <a:avLst/>
          </a:prstGeom>
          <a:noFill/>
          <a:ln>
            <a:noFill/>
          </a:ln>
        </p:spPr>
      </p:pic>
      <p:sp>
        <p:nvSpPr>
          <p:cNvPr id="207" name="Google Shape;207;p3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ilding-Detail-1-NOLOGO">
  <p:cSld name="Building-Detail-1-NOLOGO">
    <p:spTree>
      <p:nvGrpSpPr>
        <p:cNvPr id="208" name="Shape 208"/>
        <p:cNvGrpSpPr/>
        <p:nvPr/>
      </p:nvGrpSpPr>
      <p:grpSpPr>
        <a:xfrm>
          <a:off x="0" y="0"/>
          <a:ext cx="0" cy="0"/>
          <a:chOff x="0" y="0"/>
          <a:chExt cx="0" cy="0"/>
        </a:xfrm>
      </p:grpSpPr>
      <p:pic>
        <p:nvPicPr>
          <p:cNvPr id="209" name="Google Shape;209;p31"/>
          <p:cNvPicPr preferRelativeResize="0"/>
          <p:nvPr/>
        </p:nvPicPr>
        <p:blipFill rotWithShape="1">
          <a:blip r:embed="rId2">
            <a:alphaModFix/>
          </a:blip>
          <a:srcRect b="0" l="0" r="0" t="0"/>
          <a:stretch/>
        </p:blipFill>
        <p:spPr>
          <a:xfrm>
            <a:off x="5469673" y="0"/>
            <a:ext cx="3674326" cy="5143500"/>
          </a:xfrm>
          <a:prstGeom prst="rect">
            <a:avLst/>
          </a:prstGeom>
          <a:noFill/>
          <a:ln>
            <a:noFill/>
          </a:ln>
        </p:spPr>
      </p:pic>
      <p:sp>
        <p:nvSpPr>
          <p:cNvPr id="210" name="Google Shape;210;p31"/>
          <p:cNvSpPr/>
          <p:nvPr/>
        </p:nvSpPr>
        <p:spPr>
          <a:xfrm>
            <a:off x="-1" y="-1"/>
            <a:ext cx="5469900" cy="5143500"/>
          </a:xfrm>
          <a:prstGeom prst="rect">
            <a:avLst/>
          </a:prstGeom>
          <a:solidFill>
            <a:srgbClr val="DFDFDF"/>
          </a:solidFill>
          <a:ln cap="flat" cmpd="sng" w="12700">
            <a:solidFill>
              <a:srgbClr val="DFDFD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1" name="Google Shape;211;p31"/>
          <p:cNvSpPr txBox="1"/>
          <p:nvPr>
            <p:ph idx="1" type="body"/>
          </p:nvPr>
        </p:nvSpPr>
        <p:spPr>
          <a:xfrm>
            <a:off x="323744" y="368305"/>
            <a:ext cx="4434000" cy="6519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AC2423"/>
              </a:buClr>
              <a:buSzPts val="4500"/>
              <a:buNone/>
              <a:defRPr b="1" sz="4500">
                <a:solidFill>
                  <a:srgbClr val="AC2423"/>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2" name="Google Shape;212;p31"/>
          <p:cNvSpPr txBox="1"/>
          <p:nvPr>
            <p:ph idx="2" type="body"/>
          </p:nvPr>
        </p:nvSpPr>
        <p:spPr>
          <a:xfrm>
            <a:off x="318206" y="1124165"/>
            <a:ext cx="4084500" cy="3822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3F4753"/>
              </a:buClr>
              <a:buSzPts val="1400"/>
              <a:buChar char="•"/>
              <a:defRPr sz="1400">
                <a:solidFill>
                  <a:srgbClr val="3F4753"/>
                </a:solidFill>
              </a:defRPr>
            </a:lvl1pPr>
            <a:lvl2pPr indent="-317500" lvl="1" marL="914400" rtl="0" algn="l">
              <a:lnSpc>
                <a:spcPct val="90000"/>
              </a:lnSpc>
              <a:spcBef>
                <a:spcPts val="400"/>
              </a:spcBef>
              <a:spcAft>
                <a:spcPts val="0"/>
              </a:spcAft>
              <a:buClr>
                <a:srgbClr val="3F4753"/>
              </a:buClr>
              <a:buSzPts val="1400"/>
              <a:buChar char="•"/>
              <a:defRPr sz="1400">
                <a:solidFill>
                  <a:srgbClr val="3F4753"/>
                </a:solidFill>
              </a:defRPr>
            </a:lvl2pPr>
            <a:lvl3pPr indent="-317500" lvl="2" marL="1371600" rtl="0" algn="l">
              <a:lnSpc>
                <a:spcPct val="90000"/>
              </a:lnSpc>
              <a:spcBef>
                <a:spcPts val="400"/>
              </a:spcBef>
              <a:spcAft>
                <a:spcPts val="0"/>
              </a:spcAft>
              <a:buClr>
                <a:srgbClr val="3F4753"/>
              </a:buClr>
              <a:buSzPts val="1400"/>
              <a:buChar char="•"/>
              <a:defRPr sz="1400">
                <a:solidFill>
                  <a:srgbClr val="3F4753"/>
                </a:solidFill>
              </a:defRPr>
            </a:lvl3pPr>
            <a:lvl4pPr indent="-317500" lvl="3" marL="1828800" rtl="0" algn="l">
              <a:lnSpc>
                <a:spcPct val="90000"/>
              </a:lnSpc>
              <a:spcBef>
                <a:spcPts val="400"/>
              </a:spcBef>
              <a:spcAft>
                <a:spcPts val="0"/>
              </a:spcAft>
              <a:buClr>
                <a:srgbClr val="3F4753"/>
              </a:buClr>
              <a:buSzPts val="1400"/>
              <a:buChar char="•"/>
              <a:defRPr sz="1400">
                <a:solidFill>
                  <a:srgbClr val="3F4753"/>
                </a:solidFill>
              </a:defRPr>
            </a:lvl4pPr>
            <a:lvl5pPr indent="-317500" lvl="4" marL="2286000" rtl="0" algn="l">
              <a:lnSpc>
                <a:spcPct val="90000"/>
              </a:lnSpc>
              <a:spcBef>
                <a:spcPts val="400"/>
              </a:spcBef>
              <a:spcAft>
                <a:spcPts val="0"/>
              </a:spcAft>
              <a:buClr>
                <a:srgbClr val="3F4753"/>
              </a:buClr>
              <a:buSzPts val="1400"/>
              <a:buChar char="•"/>
              <a:defRPr sz="1400">
                <a:solidFill>
                  <a:srgbClr val="3F4753"/>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213" name="Google Shape;213;p31"/>
          <p:cNvGrpSpPr/>
          <p:nvPr/>
        </p:nvGrpSpPr>
        <p:grpSpPr>
          <a:xfrm>
            <a:off x="8376093" y="4722179"/>
            <a:ext cx="481720" cy="274655"/>
            <a:chOff x="10752667" y="385762"/>
            <a:chExt cx="1185334" cy="675825"/>
          </a:xfrm>
        </p:grpSpPr>
        <p:sp>
          <p:nvSpPr>
            <p:cNvPr id="214" name="Google Shape;214;p31"/>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15" name="Google Shape;215;p31"/>
            <p:cNvPicPr preferRelativeResize="0"/>
            <p:nvPr/>
          </p:nvPicPr>
          <p:blipFill rotWithShape="1">
            <a:blip r:embed="rId3">
              <a:alphaModFix/>
            </a:blip>
            <a:srcRect b="0" l="0" r="0" t="0"/>
            <a:stretch/>
          </p:blipFill>
          <p:spPr>
            <a:xfrm>
              <a:off x="10752667" y="385762"/>
              <a:ext cx="1185334" cy="675825"/>
            </a:xfrm>
            <a:prstGeom prst="rect">
              <a:avLst/>
            </a:prstGeom>
            <a:noFill/>
            <a:ln>
              <a:noFill/>
            </a:ln>
          </p:spPr>
        </p:pic>
      </p:grpSp>
      <p:pic>
        <p:nvPicPr>
          <p:cNvPr id="216" name="Google Shape;216;p31"/>
          <p:cNvPicPr preferRelativeResize="0"/>
          <p:nvPr/>
        </p:nvPicPr>
        <p:blipFill rotWithShape="1">
          <a:blip r:embed="rId4">
            <a:alphaModFix/>
          </a:blip>
          <a:srcRect b="0" l="0" r="0" t="0"/>
          <a:stretch/>
        </p:blipFill>
        <p:spPr>
          <a:xfrm>
            <a:off x="6173929" y="916144"/>
            <a:ext cx="2219325" cy="2667000"/>
          </a:xfrm>
          <a:prstGeom prst="rect">
            <a:avLst/>
          </a:prstGeom>
          <a:noFill/>
          <a:ln>
            <a:noFill/>
          </a:ln>
        </p:spPr>
      </p:pic>
      <p:sp>
        <p:nvSpPr>
          <p:cNvPr id="217" name="Google Shape;217;p31"/>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p:cSld name="Image Slide">
    <p:bg>
      <p:bgPr>
        <a:solidFill>
          <a:srgbClr val="FFFFFF"/>
        </a:solidFill>
      </p:bgPr>
    </p:bg>
    <p:spTree>
      <p:nvGrpSpPr>
        <p:cNvPr id="218" name="Shape 218"/>
        <p:cNvGrpSpPr/>
        <p:nvPr/>
      </p:nvGrpSpPr>
      <p:grpSpPr>
        <a:xfrm>
          <a:off x="0" y="0"/>
          <a:ext cx="0" cy="0"/>
          <a:chOff x="0" y="0"/>
          <a:chExt cx="0" cy="0"/>
        </a:xfrm>
      </p:grpSpPr>
      <p:sp>
        <p:nvSpPr>
          <p:cNvPr id="219" name="Google Shape;219;p32"/>
          <p:cNvSpPr/>
          <p:nvPr>
            <p:ph idx="2" type="pic"/>
          </p:nvPr>
        </p:nvSpPr>
        <p:spPr>
          <a:xfrm>
            <a:off x="1884358" y="-14908"/>
            <a:ext cx="7259700" cy="5158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0" name="Google Shape;220;p32"/>
          <p:cNvSpPr/>
          <p:nvPr/>
        </p:nvSpPr>
        <p:spPr>
          <a:xfrm>
            <a:off x="-42862" y="-14908"/>
            <a:ext cx="1927200" cy="5158500"/>
          </a:xfrm>
          <a:prstGeom prst="rect">
            <a:avLst/>
          </a:prstGeom>
          <a:solidFill>
            <a:srgbClr val="363636"/>
          </a:solidFill>
          <a:ln cap="flat" cmpd="sng" w="12700">
            <a:solidFill>
              <a:srgbClr val="292B2E"/>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221" name="Google Shape;221;p32"/>
          <p:cNvSpPr txBox="1"/>
          <p:nvPr>
            <p:ph idx="1" type="body"/>
          </p:nvPr>
        </p:nvSpPr>
        <p:spPr>
          <a:xfrm>
            <a:off x="117257" y="3051582"/>
            <a:ext cx="1686000" cy="2910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800"/>
              <a:buNone/>
              <a:defRPr b="1" sz="18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2" name="Google Shape;222;p32"/>
          <p:cNvSpPr txBox="1"/>
          <p:nvPr>
            <p:ph idx="3" type="body"/>
          </p:nvPr>
        </p:nvSpPr>
        <p:spPr>
          <a:xfrm>
            <a:off x="113255" y="3436372"/>
            <a:ext cx="1686000" cy="1512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1500"/>
              <a:buNone/>
              <a:defRPr b="0" i="0" sz="15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3" name="Google Shape;223;p3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p:cSld name="1_Image Slide">
    <p:bg>
      <p:bgPr>
        <a:solidFill>
          <a:srgbClr val="FFFFFF"/>
        </a:solidFill>
      </p:bgPr>
    </p:bg>
    <p:spTree>
      <p:nvGrpSpPr>
        <p:cNvPr id="224" name="Shape 224"/>
        <p:cNvGrpSpPr/>
        <p:nvPr/>
      </p:nvGrpSpPr>
      <p:grpSpPr>
        <a:xfrm>
          <a:off x="0" y="0"/>
          <a:ext cx="0" cy="0"/>
          <a:chOff x="0" y="0"/>
          <a:chExt cx="0" cy="0"/>
        </a:xfrm>
      </p:grpSpPr>
      <p:sp>
        <p:nvSpPr>
          <p:cNvPr id="225" name="Google Shape;225;p33"/>
          <p:cNvSpPr/>
          <p:nvPr>
            <p:ph idx="2" type="pic"/>
          </p:nvPr>
        </p:nvSpPr>
        <p:spPr>
          <a:xfrm>
            <a:off x="205222" y="199663"/>
            <a:ext cx="3440700" cy="4722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6" name="Google Shape;226;p33"/>
          <p:cNvSpPr/>
          <p:nvPr/>
        </p:nvSpPr>
        <p:spPr>
          <a:xfrm>
            <a:off x="0" y="0"/>
            <a:ext cx="9144000" cy="5143500"/>
          </a:xfrm>
          <a:prstGeom prst="frame">
            <a:avLst>
              <a:gd fmla="val 2442"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27" name="Google Shape;227;p33"/>
          <p:cNvSpPr/>
          <p:nvPr>
            <p:ph idx="3" type="pic"/>
          </p:nvPr>
        </p:nvSpPr>
        <p:spPr>
          <a:xfrm>
            <a:off x="3778374" y="199663"/>
            <a:ext cx="2610300" cy="21441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8" name="Google Shape;228;p33"/>
          <p:cNvSpPr/>
          <p:nvPr>
            <p:ph idx="4" type="pic"/>
          </p:nvPr>
        </p:nvSpPr>
        <p:spPr>
          <a:xfrm>
            <a:off x="6521117" y="2139093"/>
            <a:ext cx="2448600" cy="27831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9" name="Google Shape;229;p33"/>
          <p:cNvSpPr/>
          <p:nvPr>
            <p:ph idx="5" type="pic"/>
          </p:nvPr>
        </p:nvSpPr>
        <p:spPr>
          <a:xfrm>
            <a:off x="6521116" y="199663"/>
            <a:ext cx="2436000" cy="1853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0" name="Google Shape;230;p33"/>
          <p:cNvSpPr/>
          <p:nvPr>
            <p:ph idx="6" type="pic"/>
          </p:nvPr>
        </p:nvSpPr>
        <p:spPr>
          <a:xfrm>
            <a:off x="3778374" y="2432447"/>
            <a:ext cx="2610300" cy="2489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1" name="Google Shape;231;p33"/>
          <p:cNvSpPr txBox="1"/>
          <p:nvPr>
            <p:ph idx="12" type="sldNum"/>
          </p:nvPr>
        </p:nvSpPr>
        <p:spPr>
          <a:xfrm>
            <a:off x="8442484" y="469270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100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150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200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ntr" presetID="10" presetSubtype="0">
                                  <p:stCondLst>
                                    <p:cond delay="250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5">
  <p:cSld name="Cover-5">
    <p:spTree>
      <p:nvGrpSpPr>
        <p:cNvPr id="232" name="Shape 232"/>
        <p:cNvGrpSpPr/>
        <p:nvPr/>
      </p:nvGrpSpPr>
      <p:grpSpPr>
        <a:xfrm>
          <a:off x="0" y="0"/>
          <a:ext cx="0" cy="0"/>
          <a:chOff x="0" y="0"/>
          <a:chExt cx="0" cy="0"/>
        </a:xfrm>
      </p:grpSpPr>
      <p:sp>
        <p:nvSpPr>
          <p:cNvPr id="233" name="Google Shape;233;p34"/>
          <p:cNvSpPr txBox="1"/>
          <p:nvPr>
            <p:ph idx="1" type="body"/>
          </p:nvPr>
        </p:nvSpPr>
        <p:spPr>
          <a:xfrm>
            <a:off x="1520465" y="3195350"/>
            <a:ext cx="60852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7F8FD"/>
              </a:buClr>
              <a:buSzPts val="5400"/>
              <a:buNone/>
              <a:defRPr b="1" sz="5400">
                <a:solidFill>
                  <a:srgbClr val="F7F8FD"/>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34" name="Google Shape;234;p34"/>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7F8FD"/>
                </a:solidFill>
              </a:defRPr>
            </a:lvl1pPr>
            <a:lvl2pPr lvl="1" rtl="0">
              <a:buNone/>
              <a:defRPr sz="1000">
                <a:solidFill>
                  <a:srgbClr val="F7F8FD"/>
                </a:solidFill>
              </a:defRPr>
            </a:lvl2pPr>
            <a:lvl3pPr lvl="2" rtl="0">
              <a:buNone/>
              <a:defRPr sz="1000">
                <a:solidFill>
                  <a:srgbClr val="F7F8FD"/>
                </a:solidFill>
              </a:defRPr>
            </a:lvl3pPr>
            <a:lvl4pPr lvl="3" rtl="0">
              <a:buNone/>
              <a:defRPr sz="1000">
                <a:solidFill>
                  <a:srgbClr val="F7F8FD"/>
                </a:solidFill>
              </a:defRPr>
            </a:lvl4pPr>
            <a:lvl5pPr lvl="4" rtl="0">
              <a:buNone/>
              <a:defRPr sz="1000">
                <a:solidFill>
                  <a:srgbClr val="F7F8FD"/>
                </a:solidFill>
              </a:defRPr>
            </a:lvl5pPr>
            <a:lvl6pPr lvl="5" rtl="0">
              <a:buNone/>
              <a:defRPr sz="1000">
                <a:solidFill>
                  <a:srgbClr val="F7F8FD"/>
                </a:solidFill>
              </a:defRPr>
            </a:lvl6pPr>
            <a:lvl7pPr lvl="6" rtl="0">
              <a:buNone/>
              <a:defRPr sz="1000">
                <a:solidFill>
                  <a:srgbClr val="F7F8FD"/>
                </a:solidFill>
              </a:defRPr>
            </a:lvl7pPr>
            <a:lvl8pPr lvl="7" rtl="0">
              <a:buNone/>
              <a:defRPr sz="1000">
                <a:solidFill>
                  <a:srgbClr val="F7F8FD"/>
                </a:solidFill>
              </a:defRPr>
            </a:lvl8pPr>
            <a:lvl9pPr lvl="8" rtl="0">
              <a:buNone/>
              <a:defRPr sz="1000">
                <a:solidFill>
                  <a:srgbClr val="F7F8FD"/>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 Slide">
  <p:cSld name="2_Image Slide">
    <p:bg>
      <p:bgPr>
        <a:solidFill>
          <a:srgbClr val="FFFFFF"/>
        </a:solidFill>
      </p:bgPr>
    </p:bg>
    <p:spTree>
      <p:nvGrpSpPr>
        <p:cNvPr id="235" name="Shape 235"/>
        <p:cNvGrpSpPr/>
        <p:nvPr/>
      </p:nvGrpSpPr>
      <p:grpSpPr>
        <a:xfrm>
          <a:off x="0" y="0"/>
          <a:ext cx="0" cy="0"/>
          <a:chOff x="0" y="0"/>
          <a:chExt cx="0" cy="0"/>
        </a:xfrm>
      </p:grpSpPr>
      <p:sp>
        <p:nvSpPr>
          <p:cNvPr id="236" name="Google Shape;236;p35"/>
          <p:cNvSpPr/>
          <p:nvPr>
            <p:ph idx="2" type="pic"/>
          </p:nvPr>
        </p:nvSpPr>
        <p:spPr>
          <a:xfrm>
            <a:off x="75010" y="75009"/>
            <a:ext cx="8984100" cy="5006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7" name="Google Shape;237;p35"/>
          <p:cNvSpPr/>
          <p:nvPr/>
        </p:nvSpPr>
        <p:spPr>
          <a:xfrm>
            <a:off x="0" y="0"/>
            <a:ext cx="9144000" cy="5143500"/>
          </a:xfrm>
          <a:prstGeom prst="frame">
            <a:avLst>
              <a:gd fmla="val 1608" name="adj1"/>
            </a:avLst>
          </a:pr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38" name="Google Shape;238;p35"/>
          <p:cNvSpPr txBox="1"/>
          <p:nvPr>
            <p:ph idx="12" type="sldNum"/>
          </p:nvPr>
        </p:nvSpPr>
        <p:spPr>
          <a:xfrm>
            <a:off x="84424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mage Slide">
  <p:cSld name="3_Image Slide">
    <p:bg>
      <p:bgPr>
        <a:solidFill>
          <a:srgbClr val="FFFFFF"/>
        </a:solidFill>
      </p:bgPr>
    </p:bg>
    <p:spTree>
      <p:nvGrpSpPr>
        <p:cNvPr id="239" name="Shape 239"/>
        <p:cNvGrpSpPr/>
        <p:nvPr/>
      </p:nvGrpSpPr>
      <p:grpSpPr>
        <a:xfrm>
          <a:off x="0" y="0"/>
          <a:ext cx="0" cy="0"/>
          <a:chOff x="0" y="0"/>
          <a:chExt cx="0" cy="0"/>
        </a:xfrm>
      </p:grpSpPr>
      <p:sp>
        <p:nvSpPr>
          <p:cNvPr id="240" name="Google Shape;240;p36"/>
          <p:cNvSpPr/>
          <p:nvPr>
            <p:ph idx="2" type="pic"/>
          </p:nvPr>
        </p:nvSpPr>
        <p:spPr>
          <a:xfrm>
            <a:off x="0" y="0"/>
            <a:ext cx="91440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1" name="Google Shape;241;p36"/>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Detail-1">
  <p:cSld name="Main Idea-Detail-1">
    <p:bg>
      <p:bgPr>
        <a:solidFill>
          <a:srgbClr val="F0EFEF"/>
        </a:solidFill>
      </p:bgPr>
    </p:bg>
    <p:spTree>
      <p:nvGrpSpPr>
        <p:cNvPr id="242" name="Shape 242"/>
        <p:cNvGrpSpPr/>
        <p:nvPr/>
      </p:nvGrpSpPr>
      <p:grpSpPr>
        <a:xfrm>
          <a:off x="0" y="0"/>
          <a:ext cx="0" cy="0"/>
          <a:chOff x="0" y="0"/>
          <a:chExt cx="0" cy="0"/>
        </a:xfrm>
      </p:grpSpPr>
      <p:sp>
        <p:nvSpPr>
          <p:cNvPr id="243" name="Google Shape;243;p37"/>
          <p:cNvSpPr txBox="1"/>
          <p:nvPr>
            <p:ph idx="1" type="body"/>
          </p:nvPr>
        </p:nvSpPr>
        <p:spPr>
          <a:xfrm>
            <a:off x="314325" y="2801541"/>
            <a:ext cx="3648300" cy="19218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4" name="Google Shape;244;p37"/>
          <p:cNvSpPr/>
          <p:nvPr>
            <p:ph idx="2" type="pic"/>
          </p:nvPr>
        </p:nvSpPr>
        <p:spPr>
          <a:xfrm>
            <a:off x="4368019" y="0"/>
            <a:ext cx="47760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lvl="1"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lvl="2"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lvl="3"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lvl="4"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5" name="Google Shape;245;p37"/>
          <p:cNvSpPr txBox="1"/>
          <p:nvPr>
            <p:ph idx="3" type="body"/>
          </p:nvPr>
        </p:nvSpPr>
        <p:spPr>
          <a:xfrm>
            <a:off x="314153" y="1872020"/>
            <a:ext cx="3647700" cy="651900"/>
          </a:xfrm>
          <a:prstGeom prst="rect">
            <a:avLst/>
          </a:prstGeom>
          <a:solidFill>
            <a:schemeClr val="lt1"/>
          </a:solid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4500"/>
              <a:buNone/>
              <a:defRPr b="1" sz="45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6" name="Google Shape;246;p3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3A3838"/>
                </a:solidFill>
              </a:defRPr>
            </a:lvl1pPr>
            <a:lvl2pPr lvl="1" rtl="0">
              <a:buNone/>
              <a:defRPr sz="1000">
                <a:solidFill>
                  <a:srgbClr val="3A3838"/>
                </a:solidFill>
              </a:defRPr>
            </a:lvl2pPr>
            <a:lvl3pPr lvl="2" rtl="0">
              <a:buNone/>
              <a:defRPr sz="1000">
                <a:solidFill>
                  <a:srgbClr val="3A3838"/>
                </a:solidFill>
              </a:defRPr>
            </a:lvl3pPr>
            <a:lvl4pPr lvl="3" rtl="0">
              <a:buNone/>
              <a:defRPr sz="1000">
                <a:solidFill>
                  <a:srgbClr val="3A3838"/>
                </a:solidFill>
              </a:defRPr>
            </a:lvl4pPr>
            <a:lvl5pPr lvl="4" rtl="0">
              <a:buNone/>
              <a:defRPr sz="1000">
                <a:solidFill>
                  <a:srgbClr val="3A3838"/>
                </a:solidFill>
              </a:defRPr>
            </a:lvl5pPr>
            <a:lvl6pPr lvl="5" rtl="0">
              <a:buNone/>
              <a:defRPr sz="1000">
                <a:solidFill>
                  <a:srgbClr val="3A3838"/>
                </a:solidFill>
              </a:defRPr>
            </a:lvl6pPr>
            <a:lvl7pPr lvl="6" rtl="0">
              <a:buNone/>
              <a:defRPr sz="1000">
                <a:solidFill>
                  <a:srgbClr val="3A3838"/>
                </a:solidFill>
              </a:defRPr>
            </a:lvl7pPr>
            <a:lvl8pPr lvl="7" rtl="0">
              <a:buNone/>
              <a:defRPr sz="1000">
                <a:solidFill>
                  <a:srgbClr val="3A3838"/>
                </a:solidFill>
              </a:defRPr>
            </a:lvl8pPr>
            <a:lvl9pPr lvl="8" rtl="0">
              <a:buNone/>
              <a:defRPr sz="1000">
                <a:solidFill>
                  <a:srgbClr val="3A383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Detail-4-NOLOGO">
  <p:cSld name="Main Idea-Detail-4-NOLOGO">
    <p:bg>
      <p:bgPr>
        <a:solidFill>
          <a:srgbClr val="F0EFEF"/>
        </a:solidFill>
      </p:bgPr>
    </p:bg>
    <p:spTree>
      <p:nvGrpSpPr>
        <p:cNvPr id="247" name="Shape 247"/>
        <p:cNvGrpSpPr/>
        <p:nvPr/>
      </p:nvGrpSpPr>
      <p:grpSpPr>
        <a:xfrm>
          <a:off x="0" y="0"/>
          <a:ext cx="0" cy="0"/>
          <a:chOff x="0" y="0"/>
          <a:chExt cx="0" cy="0"/>
        </a:xfrm>
      </p:grpSpPr>
      <p:pic>
        <p:nvPicPr>
          <p:cNvPr id="248" name="Google Shape;248;p38"/>
          <p:cNvPicPr preferRelativeResize="0"/>
          <p:nvPr/>
        </p:nvPicPr>
        <p:blipFill rotWithShape="1">
          <a:blip r:embed="rId2">
            <a:alphaModFix/>
          </a:blip>
          <a:srcRect b="0" l="0" r="-310" t="0"/>
          <a:stretch/>
        </p:blipFill>
        <p:spPr>
          <a:xfrm>
            <a:off x="3313" y="0"/>
            <a:ext cx="9194519" cy="5155747"/>
          </a:xfrm>
          <a:prstGeom prst="rect">
            <a:avLst/>
          </a:prstGeom>
          <a:noFill/>
          <a:ln>
            <a:noFill/>
          </a:ln>
        </p:spPr>
      </p:pic>
      <p:sp>
        <p:nvSpPr>
          <p:cNvPr id="249" name="Google Shape;249;p38"/>
          <p:cNvSpPr txBox="1"/>
          <p:nvPr>
            <p:ph idx="1" type="body"/>
          </p:nvPr>
        </p:nvSpPr>
        <p:spPr>
          <a:xfrm>
            <a:off x="2748144" y="279614"/>
            <a:ext cx="3647700" cy="651900"/>
          </a:xfrm>
          <a:prstGeom prst="rect">
            <a:avLst/>
          </a:prstGeom>
          <a:solidFill>
            <a:schemeClr val="lt1"/>
          </a:solid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4500"/>
              <a:buNone/>
              <a:defRPr b="1" sz="45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0" name="Google Shape;250;p38"/>
          <p:cNvSpPr txBox="1"/>
          <p:nvPr>
            <p:ph idx="2" type="body"/>
          </p:nvPr>
        </p:nvSpPr>
        <p:spPr>
          <a:xfrm>
            <a:off x="1124712" y="1210975"/>
            <a:ext cx="6894600" cy="17712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1500"/>
              <a:buNone/>
              <a:defRPr b="0" i="0" sz="1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251" name="Google Shape;251;p38"/>
          <p:cNvGrpSpPr/>
          <p:nvPr/>
        </p:nvGrpSpPr>
        <p:grpSpPr>
          <a:xfrm>
            <a:off x="8318943" y="4722179"/>
            <a:ext cx="481720" cy="274655"/>
            <a:chOff x="10752667" y="385762"/>
            <a:chExt cx="1185334" cy="675825"/>
          </a:xfrm>
        </p:grpSpPr>
        <p:sp>
          <p:nvSpPr>
            <p:cNvPr id="252" name="Google Shape;252;p38"/>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53" name="Google Shape;253;p38"/>
            <p:cNvPicPr preferRelativeResize="0"/>
            <p:nvPr/>
          </p:nvPicPr>
          <p:blipFill rotWithShape="1">
            <a:blip r:embed="rId3">
              <a:alphaModFix/>
            </a:blip>
            <a:srcRect b="0" l="0" r="0" t="0"/>
            <a:stretch/>
          </p:blipFill>
          <p:spPr>
            <a:xfrm>
              <a:off x="10752667" y="385762"/>
              <a:ext cx="1185334" cy="675825"/>
            </a:xfrm>
            <a:prstGeom prst="rect">
              <a:avLst/>
            </a:prstGeom>
            <a:noFill/>
            <a:ln>
              <a:noFill/>
            </a:ln>
          </p:spPr>
        </p:pic>
      </p:grpSp>
      <p:sp>
        <p:nvSpPr>
          <p:cNvPr id="254" name="Google Shape;254;p3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Main Idea-Detail-Gray-NOLOGO">
  <p:cSld name="1_Main Idea-Detail-Gray-NOLOGO">
    <p:bg>
      <p:bgPr>
        <a:solidFill>
          <a:srgbClr val="F0EFEF"/>
        </a:solidFill>
      </p:bgPr>
    </p:bg>
    <p:spTree>
      <p:nvGrpSpPr>
        <p:cNvPr id="255" name="Shape 255"/>
        <p:cNvGrpSpPr/>
        <p:nvPr/>
      </p:nvGrpSpPr>
      <p:grpSpPr>
        <a:xfrm>
          <a:off x="0" y="0"/>
          <a:ext cx="0" cy="0"/>
          <a:chOff x="0" y="0"/>
          <a:chExt cx="0" cy="0"/>
        </a:xfrm>
      </p:grpSpPr>
      <p:sp>
        <p:nvSpPr>
          <p:cNvPr id="256" name="Google Shape;256;p39"/>
          <p:cNvSpPr txBox="1"/>
          <p:nvPr>
            <p:ph idx="1" type="body"/>
          </p:nvPr>
        </p:nvSpPr>
        <p:spPr>
          <a:xfrm>
            <a:off x="323850" y="414695"/>
            <a:ext cx="3647700" cy="651900"/>
          </a:xfrm>
          <a:prstGeom prst="rect">
            <a:avLst/>
          </a:prstGeom>
          <a:solidFill>
            <a:schemeClr val="lt1"/>
          </a:solid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rgbClr val="FFFFFF"/>
              </a:buClr>
              <a:buSzPts val="4500"/>
              <a:buNone/>
              <a:defRPr b="1" sz="45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57" name="Google Shape;257;p39"/>
          <p:cNvSpPr/>
          <p:nvPr/>
        </p:nvSpPr>
        <p:spPr>
          <a:xfrm>
            <a:off x="0" y="4866338"/>
            <a:ext cx="9144000" cy="276900"/>
          </a:xfrm>
          <a:prstGeom prst="rect">
            <a:avLst/>
          </a:prstGeom>
          <a:solidFill>
            <a:srgbClr val="E6E5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58" name="Google Shape;258;p39"/>
          <p:cNvSpPr txBox="1"/>
          <p:nvPr>
            <p:ph idx="2" type="body"/>
          </p:nvPr>
        </p:nvSpPr>
        <p:spPr>
          <a:xfrm>
            <a:off x="323850" y="1352551"/>
            <a:ext cx="8535600" cy="3272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3A3838"/>
              </a:buClr>
              <a:buSzPts val="1400"/>
              <a:buChar char="•"/>
              <a:defRPr sz="1400">
                <a:solidFill>
                  <a:srgbClr val="3A3838"/>
                </a:solidFill>
              </a:defRPr>
            </a:lvl1pPr>
            <a:lvl2pPr indent="-317500" lvl="1" marL="914400" rtl="0" algn="l">
              <a:lnSpc>
                <a:spcPct val="90000"/>
              </a:lnSpc>
              <a:spcBef>
                <a:spcPts val="400"/>
              </a:spcBef>
              <a:spcAft>
                <a:spcPts val="0"/>
              </a:spcAft>
              <a:buClr>
                <a:srgbClr val="3A3838"/>
              </a:buClr>
              <a:buSzPts val="1400"/>
              <a:buChar char="•"/>
              <a:defRPr sz="1400">
                <a:solidFill>
                  <a:srgbClr val="3A3838"/>
                </a:solidFill>
              </a:defRPr>
            </a:lvl2pPr>
            <a:lvl3pPr indent="-317500" lvl="2" marL="1371600" rtl="0" algn="l">
              <a:lnSpc>
                <a:spcPct val="90000"/>
              </a:lnSpc>
              <a:spcBef>
                <a:spcPts val="400"/>
              </a:spcBef>
              <a:spcAft>
                <a:spcPts val="0"/>
              </a:spcAft>
              <a:buClr>
                <a:srgbClr val="3A3838"/>
              </a:buClr>
              <a:buSzPts val="1400"/>
              <a:buChar char="•"/>
              <a:defRPr sz="1400">
                <a:solidFill>
                  <a:srgbClr val="3A3838"/>
                </a:solidFill>
              </a:defRPr>
            </a:lvl3pPr>
            <a:lvl4pPr indent="-317500" lvl="3" marL="1828800" rtl="0" algn="l">
              <a:lnSpc>
                <a:spcPct val="90000"/>
              </a:lnSpc>
              <a:spcBef>
                <a:spcPts val="400"/>
              </a:spcBef>
              <a:spcAft>
                <a:spcPts val="0"/>
              </a:spcAft>
              <a:buClr>
                <a:srgbClr val="3A3838"/>
              </a:buClr>
              <a:buSzPts val="1400"/>
              <a:buChar char="•"/>
              <a:defRPr sz="1400">
                <a:solidFill>
                  <a:srgbClr val="3A3838"/>
                </a:solidFill>
              </a:defRPr>
            </a:lvl4pPr>
            <a:lvl5pPr indent="-317500" lvl="4" marL="2286000" rtl="0" algn="l">
              <a:lnSpc>
                <a:spcPct val="90000"/>
              </a:lnSpc>
              <a:spcBef>
                <a:spcPts val="400"/>
              </a:spcBef>
              <a:spcAft>
                <a:spcPts val="0"/>
              </a:spcAft>
              <a:buClr>
                <a:srgbClr val="3A3838"/>
              </a:buClr>
              <a:buSzPts val="1400"/>
              <a:buChar char="•"/>
              <a:defRPr sz="1400">
                <a:solidFill>
                  <a:srgbClr val="3A3838"/>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9" name="Google Shape;259;p39"/>
          <p:cNvPicPr preferRelativeResize="0"/>
          <p:nvPr/>
        </p:nvPicPr>
        <p:blipFill rotWithShape="1">
          <a:blip r:embed="rId2">
            <a:alphaModFix/>
          </a:blip>
          <a:srcRect b="0" l="0" r="0" t="0"/>
          <a:stretch/>
        </p:blipFill>
        <p:spPr>
          <a:xfrm>
            <a:off x="8417024" y="4894866"/>
            <a:ext cx="385715" cy="219917"/>
          </a:xfrm>
          <a:prstGeom prst="rect">
            <a:avLst/>
          </a:prstGeom>
          <a:noFill/>
          <a:ln>
            <a:noFill/>
          </a:ln>
        </p:spPr>
      </p:pic>
      <p:sp>
        <p:nvSpPr>
          <p:cNvPr id="260" name="Google Shape;260;p39"/>
          <p:cNvSpPr txBox="1"/>
          <p:nvPr/>
        </p:nvSpPr>
        <p:spPr>
          <a:xfrm>
            <a:off x="75713" y="4866338"/>
            <a:ext cx="1499100" cy="219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757070"/>
                </a:solidFill>
                <a:latin typeface="Barlow Condensed"/>
                <a:ea typeface="Barlow Condensed"/>
                <a:cs typeface="Barlow Condensed"/>
                <a:sym typeface="Barlow Condensed"/>
              </a:rPr>
              <a:t>Humanitarian OpenStreetmap Team </a:t>
            </a:r>
            <a:endParaRPr sz="800">
              <a:solidFill>
                <a:srgbClr val="757070"/>
              </a:solidFill>
              <a:latin typeface="Barlow Condensed"/>
              <a:ea typeface="Barlow Condensed"/>
              <a:cs typeface="Barlow Condensed"/>
              <a:sym typeface="Barlow Condensed"/>
            </a:endParaRPr>
          </a:p>
        </p:txBody>
      </p:sp>
      <p:sp>
        <p:nvSpPr>
          <p:cNvPr id="261" name="Google Shape;261;p39"/>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lvl1pPr lvl="0" rtl="0">
              <a:buNone/>
              <a:defRPr>
                <a:solidFill>
                  <a:srgbClr val="757070"/>
                </a:solidFill>
              </a:defRPr>
            </a:lvl1pPr>
            <a:lvl2pPr lvl="1" rtl="0">
              <a:buNone/>
              <a:defRPr>
                <a:solidFill>
                  <a:srgbClr val="757070"/>
                </a:solidFill>
              </a:defRPr>
            </a:lvl2pPr>
            <a:lvl3pPr lvl="2" rtl="0">
              <a:buNone/>
              <a:defRPr>
                <a:solidFill>
                  <a:srgbClr val="757070"/>
                </a:solidFill>
              </a:defRPr>
            </a:lvl3pPr>
            <a:lvl4pPr lvl="3" rtl="0">
              <a:buNone/>
              <a:defRPr>
                <a:solidFill>
                  <a:srgbClr val="757070"/>
                </a:solidFill>
              </a:defRPr>
            </a:lvl4pPr>
            <a:lvl5pPr lvl="4" rtl="0">
              <a:buNone/>
              <a:defRPr>
                <a:solidFill>
                  <a:srgbClr val="757070"/>
                </a:solidFill>
              </a:defRPr>
            </a:lvl5pPr>
            <a:lvl6pPr lvl="5" rtl="0">
              <a:buNone/>
              <a:defRPr>
                <a:solidFill>
                  <a:srgbClr val="757070"/>
                </a:solidFill>
              </a:defRPr>
            </a:lvl6pPr>
            <a:lvl7pPr lvl="6" rtl="0">
              <a:buNone/>
              <a:defRPr>
                <a:solidFill>
                  <a:srgbClr val="757070"/>
                </a:solidFill>
              </a:defRPr>
            </a:lvl7pPr>
            <a:lvl8pPr lvl="7" rtl="0">
              <a:buNone/>
              <a:defRPr>
                <a:solidFill>
                  <a:srgbClr val="757070"/>
                </a:solidFill>
              </a:defRPr>
            </a:lvl8pPr>
            <a:lvl9pPr lvl="8" rtl="0">
              <a:buNone/>
              <a:defRPr>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Detail-2-NOLOGO">
  <p:cSld name="Road-Detail-2-NOLOGO">
    <p:spTree>
      <p:nvGrpSpPr>
        <p:cNvPr id="262" name="Shape 262"/>
        <p:cNvGrpSpPr/>
        <p:nvPr/>
      </p:nvGrpSpPr>
      <p:grpSpPr>
        <a:xfrm>
          <a:off x="0" y="0"/>
          <a:ext cx="0" cy="0"/>
          <a:chOff x="0" y="0"/>
          <a:chExt cx="0" cy="0"/>
        </a:xfrm>
      </p:grpSpPr>
      <p:sp>
        <p:nvSpPr>
          <p:cNvPr id="263" name="Google Shape;263;p40"/>
          <p:cNvSpPr txBox="1"/>
          <p:nvPr>
            <p:ph idx="1" type="body"/>
          </p:nvPr>
        </p:nvSpPr>
        <p:spPr>
          <a:xfrm>
            <a:off x="2418158" y="1920002"/>
            <a:ext cx="4307700" cy="651900"/>
          </a:xfrm>
          <a:prstGeom prst="rect">
            <a:avLst/>
          </a:prstGeom>
          <a:noFill/>
          <a:ln>
            <a:noFill/>
          </a:ln>
        </p:spPr>
        <p:txBody>
          <a:bodyPr anchorCtr="0" anchor="ctr" bIns="34275" lIns="68575" spcFirstLastPara="1" rIns="68575" wrap="square" tIns="34275">
            <a:noAutofit/>
          </a:bodyPr>
          <a:lstStyle>
            <a:lvl1pPr indent="-228600" lvl="0" marL="457200" rtl="0" algn="ctr">
              <a:lnSpc>
                <a:spcPct val="90000"/>
              </a:lnSpc>
              <a:spcBef>
                <a:spcPts val="800"/>
              </a:spcBef>
              <a:spcAft>
                <a:spcPts val="0"/>
              </a:spcAft>
              <a:buClr>
                <a:schemeClr val="lt1"/>
              </a:buClr>
              <a:buSzPts val="4500"/>
              <a:buNone/>
              <a:defRPr b="0" sz="4500">
                <a:solidFill>
                  <a:schemeClr val="lt1"/>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64" name="Google Shape;264;p40"/>
          <p:cNvPicPr preferRelativeResize="0"/>
          <p:nvPr/>
        </p:nvPicPr>
        <p:blipFill rotWithShape="1">
          <a:blip r:embed="rId2">
            <a:alphaModFix/>
          </a:blip>
          <a:srcRect b="0" l="0" r="0" t="0"/>
          <a:stretch/>
        </p:blipFill>
        <p:spPr>
          <a:xfrm>
            <a:off x="4331118" y="3561336"/>
            <a:ext cx="481763" cy="274680"/>
          </a:xfrm>
          <a:prstGeom prst="rect">
            <a:avLst/>
          </a:prstGeom>
          <a:noFill/>
          <a:ln>
            <a:noFill/>
          </a:ln>
        </p:spPr>
      </p:pic>
      <p:sp>
        <p:nvSpPr>
          <p:cNvPr id="265" name="Google Shape;265;p40"/>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2"/>
        </a:solidFill>
      </p:bgPr>
    </p:bg>
    <p:spTree>
      <p:nvGrpSpPr>
        <p:cNvPr id="266" name="Shape 266"/>
        <p:cNvGrpSpPr/>
        <p:nvPr/>
      </p:nvGrpSpPr>
      <p:grpSpPr>
        <a:xfrm>
          <a:off x="0" y="0"/>
          <a:ext cx="0" cy="0"/>
          <a:chOff x="0" y="0"/>
          <a:chExt cx="0" cy="0"/>
        </a:xfrm>
      </p:grpSpPr>
      <p:sp>
        <p:nvSpPr>
          <p:cNvPr id="267" name="Google Shape;267;p41"/>
          <p:cNvSpPr txBox="1"/>
          <p:nvPr>
            <p:ph type="title"/>
          </p:nvPr>
        </p:nvSpPr>
        <p:spPr>
          <a:xfrm>
            <a:off x="628650" y="273847"/>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8" name="Google Shape;268;p41"/>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9" name="Google Shape;269;p41"/>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0" name="Google Shape;270;p41"/>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71" name="Google Shape;271;p41"/>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Blank-Slide v.4">
  <p:cSld name="Blank-Slide-3">
    <p:spTree>
      <p:nvGrpSpPr>
        <p:cNvPr id="272" name="Shape 272"/>
        <p:cNvGrpSpPr/>
        <p:nvPr/>
      </p:nvGrpSpPr>
      <p:grpSpPr>
        <a:xfrm>
          <a:off x="0" y="0"/>
          <a:ext cx="0" cy="0"/>
          <a:chOff x="0" y="0"/>
          <a:chExt cx="0" cy="0"/>
        </a:xfrm>
      </p:grpSpPr>
      <p:sp>
        <p:nvSpPr>
          <p:cNvPr id="273" name="Google Shape;273;p42"/>
          <p:cNvSpPr txBox="1"/>
          <p:nvPr>
            <p:ph idx="1" type="body"/>
          </p:nvPr>
        </p:nvSpPr>
        <p:spPr>
          <a:xfrm>
            <a:off x="5722249" y="1457725"/>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ial"/>
              <a:buNone/>
              <a:defRPr sz="11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4" name="Google Shape;274;p42"/>
          <p:cNvSpPr txBox="1"/>
          <p:nvPr>
            <p:ph idx="2" type="body"/>
          </p:nvPr>
        </p:nvSpPr>
        <p:spPr>
          <a:xfrm>
            <a:off x="504867" y="3415115"/>
            <a:ext cx="3160500" cy="1104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400"/>
              <a:buNone/>
              <a:defRPr b="0" i="0" sz="14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75" name="Google Shape;275;p42"/>
          <p:cNvCxnSpPr/>
          <p:nvPr/>
        </p:nvCxnSpPr>
        <p:spPr>
          <a:xfrm>
            <a:off x="504867" y="1749973"/>
            <a:ext cx="1907400" cy="0"/>
          </a:xfrm>
          <a:prstGeom prst="straightConnector1">
            <a:avLst/>
          </a:prstGeom>
          <a:noFill/>
          <a:ln cap="flat" cmpd="sng" w="38100">
            <a:solidFill>
              <a:schemeClr val="accent1"/>
            </a:solidFill>
            <a:prstDash val="solid"/>
            <a:miter lim="800000"/>
            <a:headEnd len="sm" w="sm" type="none"/>
            <a:tailEnd len="sm" w="sm" type="none"/>
          </a:ln>
        </p:spPr>
      </p:cxnSp>
      <p:sp>
        <p:nvSpPr>
          <p:cNvPr id="276" name="Google Shape;276;p42"/>
          <p:cNvSpPr/>
          <p:nvPr/>
        </p:nvSpPr>
        <p:spPr>
          <a:xfrm>
            <a:off x="4921768" y="1198288"/>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7" name="Google Shape;277;p42"/>
          <p:cNvSpPr/>
          <p:nvPr/>
        </p:nvSpPr>
        <p:spPr>
          <a:xfrm>
            <a:off x="4921768" y="2423907"/>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8" name="Google Shape;278;p42"/>
          <p:cNvSpPr/>
          <p:nvPr/>
        </p:nvSpPr>
        <p:spPr>
          <a:xfrm>
            <a:off x="4921768" y="3649526"/>
            <a:ext cx="752523" cy="317659"/>
          </a:xfrm>
          <a:custGeom>
            <a:rect b="b" l="l" r="r" t="t"/>
            <a:pathLst>
              <a:path extrusionOk="0" h="1841500" w="4362450">
                <a:moveTo>
                  <a:pt x="0" y="0"/>
                </a:moveTo>
                <a:lnTo>
                  <a:pt x="1670050" y="1822450"/>
                </a:lnTo>
                <a:lnTo>
                  <a:pt x="4362450" y="1841500"/>
                </a:lnTo>
                <a:lnTo>
                  <a:pt x="2717800" y="6350"/>
                </a:lnTo>
                <a:lnTo>
                  <a:pt x="0" y="0"/>
                </a:lnTo>
                <a:close/>
              </a:path>
            </a:pathLst>
          </a:custGeom>
          <a:solidFill>
            <a:schemeClr val="accen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9" name="Google Shape;279;p42"/>
          <p:cNvSpPr txBox="1"/>
          <p:nvPr>
            <p:ph idx="3" type="body"/>
          </p:nvPr>
        </p:nvSpPr>
        <p:spPr>
          <a:xfrm>
            <a:off x="5722249" y="1166468"/>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0" name="Google Shape;280;p42"/>
          <p:cNvSpPr txBox="1"/>
          <p:nvPr>
            <p:ph idx="4" type="body"/>
          </p:nvPr>
        </p:nvSpPr>
        <p:spPr>
          <a:xfrm>
            <a:off x="5722249" y="271516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ial"/>
              <a:buNone/>
              <a:defRPr sz="11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1" name="Google Shape;281;p42"/>
          <p:cNvSpPr txBox="1"/>
          <p:nvPr>
            <p:ph idx="5" type="body"/>
          </p:nvPr>
        </p:nvSpPr>
        <p:spPr>
          <a:xfrm>
            <a:off x="5722249" y="2423907"/>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800"/>
              <a:buFont typeface="Arial"/>
              <a:buNone/>
              <a:defRPr b="1" sz="18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2" name="Google Shape;282;p42"/>
          <p:cNvSpPr txBox="1"/>
          <p:nvPr>
            <p:ph idx="6" type="body"/>
          </p:nvPr>
        </p:nvSpPr>
        <p:spPr>
          <a:xfrm>
            <a:off x="5722249" y="3940784"/>
            <a:ext cx="2848800" cy="51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57070"/>
              </a:buClr>
              <a:buSzPts val="1100"/>
              <a:buFont typeface="Arial"/>
              <a:buNone/>
              <a:defRPr sz="1100">
                <a:solidFill>
                  <a:srgbClr val="7570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3" name="Google Shape;283;p42"/>
          <p:cNvSpPr txBox="1"/>
          <p:nvPr>
            <p:ph idx="7" type="body"/>
          </p:nvPr>
        </p:nvSpPr>
        <p:spPr>
          <a:xfrm>
            <a:off x="5722249" y="3649526"/>
            <a:ext cx="2848800" cy="2913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90000"/>
              </a:lnSpc>
              <a:spcBef>
                <a:spcPts val="800"/>
              </a:spcBef>
              <a:spcAft>
                <a:spcPts val="0"/>
              </a:spcAft>
              <a:buClr>
                <a:srgbClr val="7E7770"/>
              </a:buClr>
              <a:buSzPts val="1800"/>
              <a:buFont typeface="Arial"/>
              <a:buNone/>
              <a:defRPr b="1" sz="1800">
                <a:solidFill>
                  <a:srgbClr val="7E7770"/>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84" name="Google Shape;284;p42"/>
          <p:cNvPicPr preferRelativeResize="0"/>
          <p:nvPr/>
        </p:nvPicPr>
        <p:blipFill rotWithShape="1">
          <a:blip r:embed="rId2">
            <a:alphaModFix/>
          </a:blip>
          <a:srcRect b="0" l="0" r="0" t="0"/>
          <a:stretch/>
        </p:blipFill>
        <p:spPr>
          <a:xfrm>
            <a:off x="504867" y="2940059"/>
            <a:ext cx="488806" cy="276408"/>
          </a:xfrm>
          <a:prstGeom prst="rect">
            <a:avLst/>
          </a:prstGeom>
          <a:noFill/>
          <a:ln>
            <a:noFill/>
          </a:ln>
        </p:spPr>
      </p:pic>
      <p:sp>
        <p:nvSpPr>
          <p:cNvPr id="285" name="Google Shape;285;p42"/>
          <p:cNvSpPr txBox="1"/>
          <p:nvPr>
            <p:ph idx="8" type="body"/>
          </p:nvPr>
        </p:nvSpPr>
        <p:spPr>
          <a:xfrm>
            <a:off x="447631" y="813172"/>
            <a:ext cx="3929100" cy="279300"/>
          </a:xfrm>
          <a:prstGeom prst="rect">
            <a:avLst/>
          </a:prstGeom>
          <a:noFill/>
          <a:ln>
            <a:noFill/>
          </a:ln>
        </p:spPr>
        <p:txBody>
          <a:bodyPr anchorCtr="0" anchor="ctr" bIns="34275" lIns="68575" spcFirstLastPara="1" rIns="68575" wrap="square" tIns="34275">
            <a:noAutofit/>
          </a:bodyPr>
          <a:lstStyle>
            <a:lvl1pPr indent="-228600" lvl="0" marL="457200" rtl="0" algn="l">
              <a:lnSpc>
                <a:spcPct val="90000"/>
              </a:lnSpc>
              <a:spcBef>
                <a:spcPts val="800"/>
              </a:spcBef>
              <a:spcAft>
                <a:spcPts val="0"/>
              </a:spcAft>
              <a:buClr>
                <a:srgbClr val="3A3838"/>
              </a:buClr>
              <a:buSzPts val="1200"/>
              <a:buNone/>
              <a:defRPr b="0" sz="1200">
                <a:solidFill>
                  <a:srgbClr val="3A3838"/>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6" name="Google Shape;286;p42"/>
          <p:cNvSpPr txBox="1"/>
          <p:nvPr>
            <p:ph idx="9" type="body"/>
          </p:nvPr>
        </p:nvSpPr>
        <p:spPr>
          <a:xfrm>
            <a:off x="445744" y="1945369"/>
            <a:ext cx="2575500" cy="558000"/>
          </a:xfrm>
          <a:prstGeom prst="rect">
            <a:avLst/>
          </a:prstGeom>
          <a:noFill/>
          <a:ln>
            <a:noFill/>
          </a:ln>
        </p:spPr>
        <p:txBody>
          <a:bodyPr anchorCtr="0" anchor="t" bIns="34275" lIns="68575" spcFirstLastPara="1" rIns="68575" wrap="square" tIns="34275">
            <a:noAutofit/>
          </a:bodyPr>
          <a:lstStyle>
            <a:lvl1pPr indent="-228600" lvl="0" marL="457200" rtl="0">
              <a:lnSpc>
                <a:spcPct val="90000"/>
              </a:lnSpc>
              <a:spcBef>
                <a:spcPts val="800"/>
              </a:spcBef>
              <a:spcAft>
                <a:spcPts val="0"/>
              </a:spcAft>
              <a:buClr>
                <a:srgbClr val="3A3838"/>
              </a:buClr>
              <a:buSzPts val="3600"/>
              <a:buNone/>
              <a:defRPr b="1" sz="3600">
                <a:solidFill>
                  <a:srgbClr val="3A3838"/>
                </a:solidFill>
                <a:latin typeface="Barlow Condensed"/>
                <a:ea typeface="Barlow Condensed"/>
                <a:cs typeface="Barlow Condensed"/>
                <a:sym typeface="Barlow Condensed"/>
              </a:defRPr>
            </a:lvl1pPr>
            <a:lvl2pPr indent="-317500" lvl="1" marL="914400" rtl="0">
              <a:lnSpc>
                <a:spcPct val="90000"/>
              </a:lnSpc>
              <a:spcBef>
                <a:spcPts val="400"/>
              </a:spcBef>
              <a:spcAft>
                <a:spcPts val="0"/>
              </a:spcAft>
              <a:buClr>
                <a:srgbClr val="3A3838"/>
              </a:buClr>
              <a:buSzPts val="1400"/>
              <a:buChar char="•"/>
              <a:defRPr/>
            </a:lvl2pPr>
            <a:lvl3pPr indent="-317500" lvl="2" marL="1371600" rtl="0">
              <a:lnSpc>
                <a:spcPct val="90000"/>
              </a:lnSpc>
              <a:spcBef>
                <a:spcPts val="400"/>
              </a:spcBef>
              <a:spcAft>
                <a:spcPts val="0"/>
              </a:spcAft>
              <a:buClr>
                <a:srgbClr val="3A3838"/>
              </a:buClr>
              <a:buSzPts val="1400"/>
              <a:buChar char="•"/>
              <a:defRPr/>
            </a:lvl3pPr>
            <a:lvl4pPr indent="-317500" lvl="3" marL="1828800" rtl="0">
              <a:lnSpc>
                <a:spcPct val="90000"/>
              </a:lnSpc>
              <a:spcBef>
                <a:spcPts val="400"/>
              </a:spcBef>
              <a:spcAft>
                <a:spcPts val="0"/>
              </a:spcAft>
              <a:buClr>
                <a:srgbClr val="3A3838"/>
              </a:buClr>
              <a:buSzPts val="1400"/>
              <a:buChar char="•"/>
              <a:defRPr/>
            </a:lvl4pPr>
            <a:lvl5pPr indent="-317500" lvl="4" marL="2286000" rtl="0">
              <a:lnSpc>
                <a:spcPct val="90000"/>
              </a:lnSpc>
              <a:spcBef>
                <a:spcPts val="400"/>
              </a:spcBef>
              <a:spcAft>
                <a:spcPts val="0"/>
              </a:spcAft>
              <a:buClr>
                <a:srgbClr val="3A3838"/>
              </a:buClr>
              <a:buSzPts val="1400"/>
              <a:buChar char="•"/>
              <a:defRPr/>
            </a:lvl5pPr>
            <a:lvl6pPr indent="-317500" lvl="5" marL="2743200" rtl="0">
              <a:lnSpc>
                <a:spcPct val="90000"/>
              </a:lnSpc>
              <a:spcBef>
                <a:spcPts val="400"/>
              </a:spcBef>
              <a:spcAft>
                <a:spcPts val="0"/>
              </a:spcAft>
              <a:buClr>
                <a:schemeClr val="dk1"/>
              </a:buClr>
              <a:buSzPts val="1400"/>
              <a:buChar char="•"/>
              <a:defRPr/>
            </a:lvl6pPr>
            <a:lvl7pPr indent="-317500" lvl="6" marL="3200400" rtl="0">
              <a:lnSpc>
                <a:spcPct val="90000"/>
              </a:lnSpc>
              <a:spcBef>
                <a:spcPts val="400"/>
              </a:spcBef>
              <a:spcAft>
                <a:spcPts val="0"/>
              </a:spcAft>
              <a:buClr>
                <a:schemeClr val="dk1"/>
              </a:buClr>
              <a:buSzPts val="1400"/>
              <a:buChar char="•"/>
              <a:defRPr/>
            </a:lvl7pPr>
            <a:lvl8pPr indent="-317500" lvl="7" marL="3657600" rtl="0">
              <a:lnSpc>
                <a:spcPct val="90000"/>
              </a:lnSpc>
              <a:spcBef>
                <a:spcPts val="400"/>
              </a:spcBef>
              <a:spcAft>
                <a:spcPts val="0"/>
              </a:spcAft>
              <a:buClr>
                <a:schemeClr val="dk1"/>
              </a:buClr>
              <a:buSzPts val="1400"/>
              <a:buChar char="•"/>
              <a:defRPr/>
            </a:lvl8pPr>
            <a:lvl9pPr indent="-317500" lvl="8" marL="4114800" rtl="0">
              <a:lnSpc>
                <a:spcPct val="90000"/>
              </a:lnSpc>
              <a:spcBef>
                <a:spcPts val="400"/>
              </a:spcBef>
              <a:spcAft>
                <a:spcPts val="0"/>
              </a:spcAft>
              <a:buClr>
                <a:schemeClr val="dk1"/>
              </a:buClr>
              <a:buSzPts val="1400"/>
              <a:buChar char="•"/>
              <a:defRPr/>
            </a:lvl9pPr>
          </a:lstStyle>
          <a:p/>
        </p:txBody>
      </p:sp>
      <p:sp>
        <p:nvSpPr>
          <p:cNvPr id="287" name="Google Shape;287;p42"/>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rtl="0">
              <a:buNone/>
              <a:defRPr sz="1000">
                <a:solidFill>
                  <a:srgbClr val="757070"/>
                </a:solidFill>
              </a:defRPr>
            </a:lvl1pPr>
            <a:lvl2pPr lvl="1" rtl="0">
              <a:buNone/>
              <a:defRPr sz="1000">
                <a:solidFill>
                  <a:srgbClr val="757070"/>
                </a:solidFill>
              </a:defRPr>
            </a:lvl2pPr>
            <a:lvl3pPr lvl="2" rtl="0">
              <a:buNone/>
              <a:defRPr sz="1000">
                <a:solidFill>
                  <a:srgbClr val="757070"/>
                </a:solidFill>
              </a:defRPr>
            </a:lvl3pPr>
            <a:lvl4pPr lvl="3" rtl="0">
              <a:buNone/>
              <a:defRPr sz="1000">
                <a:solidFill>
                  <a:srgbClr val="757070"/>
                </a:solidFill>
              </a:defRPr>
            </a:lvl4pPr>
            <a:lvl5pPr lvl="4" rtl="0">
              <a:buNone/>
              <a:defRPr sz="1000">
                <a:solidFill>
                  <a:srgbClr val="757070"/>
                </a:solidFill>
              </a:defRPr>
            </a:lvl5pPr>
            <a:lvl6pPr lvl="5" rtl="0">
              <a:buNone/>
              <a:defRPr sz="1000">
                <a:solidFill>
                  <a:srgbClr val="757070"/>
                </a:solidFill>
              </a:defRPr>
            </a:lvl6pPr>
            <a:lvl7pPr lvl="6" rtl="0">
              <a:buNone/>
              <a:defRPr sz="1000">
                <a:solidFill>
                  <a:srgbClr val="757070"/>
                </a:solidFill>
              </a:defRPr>
            </a:lvl7pPr>
            <a:lvl8pPr lvl="7" rtl="0">
              <a:buNone/>
              <a:defRPr sz="1000">
                <a:solidFill>
                  <a:srgbClr val="757070"/>
                </a:solidFill>
              </a:defRPr>
            </a:lvl8pPr>
            <a:lvl9pPr lvl="8" rtl="0">
              <a:buNone/>
              <a:defRPr sz="1000">
                <a:solidFill>
                  <a:srgbClr val="75707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94" name="Shape 294"/>
        <p:cNvGrpSpPr/>
        <p:nvPr/>
      </p:nvGrpSpPr>
      <p:grpSpPr>
        <a:xfrm>
          <a:off x="0" y="0"/>
          <a:ext cx="0" cy="0"/>
          <a:chOff x="0" y="0"/>
          <a:chExt cx="0" cy="0"/>
        </a:xfrm>
      </p:grpSpPr>
      <p:sp>
        <p:nvSpPr>
          <p:cNvPr id="295" name="Google Shape;295;p44"/>
          <p:cNvSpPr/>
          <p:nvPr/>
        </p:nvSpPr>
        <p:spPr>
          <a:xfrm>
            <a:off x="173182" y="128843"/>
            <a:ext cx="8797500" cy="48462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125" u="none" cap="none" strike="noStrike">
              <a:solidFill>
                <a:schemeClr val="lt1"/>
              </a:solidFill>
              <a:latin typeface="Arial"/>
              <a:ea typeface="Arial"/>
              <a:cs typeface="Arial"/>
              <a:sym typeface="Arial"/>
            </a:endParaRPr>
          </a:p>
        </p:txBody>
      </p:sp>
      <p:sp>
        <p:nvSpPr>
          <p:cNvPr id="296" name="Google Shape;296;p44"/>
          <p:cNvSpPr/>
          <p:nvPr/>
        </p:nvSpPr>
        <p:spPr>
          <a:xfrm>
            <a:off x="4051794" y="2423773"/>
            <a:ext cx="1040400" cy="26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125" u="none" cap="none" strike="noStrike">
                <a:solidFill>
                  <a:srgbClr val="BFBFBF"/>
                </a:solidFill>
                <a:latin typeface="Arial"/>
                <a:ea typeface="Arial"/>
                <a:cs typeface="Arial"/>
                <a:sym typeface="Arial"/>
              </a:rPr>
              <a:t>INSERT IMAGE</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2"/>
        </a:solidFill>
      </p:bgPr>
    </p:bg>
    <p:spTree>
      <p:nvGrpSpPr>
        <p:cNvPr id="297" name="Shape 297"/>
        <p:cNvGrpSpPr/>
        <p:nvPr/>
      </p:nvGrpSpPr>
      <p:grpSpPr>
        <a:xfrm>
          <a:off x="0" y="0"/>
          <a:ext cx="0" cy="0"/>
          <a:chOff x="0" y="0"/>
          <a:chExt cx="0" cy="0"/>
        </a:xfrm>
      </p:grpSpPr>
      <p:sp>
        <p:nvSpPr>
          <p:cNvPr id="298" name="Google Shape;298;p45"/>
          <p:cNvSpPr txBox="1"/>
          <p:nvPr>
            <p:ph type="title"/>
          </p:nvPr>
        </p:nvSpPr>
        <p:spPr>
          <a:xfrm>
            <a:off x="628650" y="273847"/>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9" name="Google Shape;299;p45"/>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0" name="Google Shape;300;p45"/>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1" name="Google Shape;301;p45"/>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2" name="Google Shape;302;p45"/>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 name="Shape 303"/>
        <p:cNvGrpSpPr/>
        <p:nvPr/>
      </p:nvGrpSpPr>
      <p:grpSpPr>
        <a:xfrm>
          <a:off x="0" y="0"/>
          <a:ext cx="0" cy="0"/>
          <a:chOff x="0" y="0"/>
          <a:chExt cx="0" cy="0"/>
        </a:xfrm>
      </p:grpSpPr>
      <p:sp>
        <p:nvSpPr>
          <p:cNvPr id="304" name="Google Shape;304;p46"/>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5" name="Google Shape;305;p46"/>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06" name="Google Shape;306;p46"/>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7" name="Shape 307"/>
        <p:cNvGrpSpPr/>
        <p:nvPr/>
      </p:nvGrpSpPr>
      <p:grpSpPr>
        <a:xfrm>
          <a:off x="0" y="0"/>
          <a:ext cx="0" cy="0"/>
          <a:chOff x="0" y="0"/>
          <a:chExt cx="0" cy="0"/>
        </a:xfrm>
      </p:grpSpPr>
      <p:sp>
        <p:nvSpPr>
          <p:cNvPr id="308" name="Google Shape;308;p47"/>
          <p:cNvSpPr txBox="1"/>
          <p:nvPr>
            <p:ph type="title"/>
          </p:nvPr>
        </p:nvSpPr>
        <p:spPr>
          <a:xfrm>
            <a:off x="623888" y="1282307"/>
            <a:ext cx="7886700" cy="21396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9" name="Google Shape;309;p47"/>
          <p:cNvSpPr txBox="1"/>
          <p:nvPr>
            <p:ph idx="1" type="body"/>
          </p:nvPr>
        </p:nvSpPr>
        <p:spPr>
          <a:xfrm>
            <a:off x="623888" y="3442101"/>
            <a:ext cx="78867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375"/>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350"/>
              <a:buFont typeface="Arial"/>
              <a:buNone/>
              <a:defRPr b="0" i="0" sz="135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310" name="Google Shape;310;p47"/>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1" name="Google Shape;311;p47"/>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2" name="Google Shape;312;p47"/>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3" name="Shape 313"/>
        <p:cNvGrpSpPr/>
        <p:nvPr/>
      </p:nvGrpSpPr>
      <p:grpSpPr>
        <a:xfrm>
          <a:off x="0" y="0"/>
          <a:ext cx="0" cy="0"/>
          <a:chOff x="0" y="0"/>
          <a:chExt cx="0" cy="0"/>
        </a:xfrm>
      </p:grpSpPr>
      <p:sp>
        <p:nvSpPr>
          <p:cNvPr id="314" name="Google Shape;314;p48"/>
          <p:cNvSpPr txBox="1"/>
          <p:nvPr>
            <p:ph type="title"/>
          </p:nvPr>
        </p:nvSpPr>
        <p:spPr>
          <a:xfrm>
            <a:off x="628650" y="273847"/>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5" name="Google Shape;315;p48"/>
          <p:cNvSpPr txBox="1"/>
          <p:nvPr>
            <p:ph idx="1" type="body"/>
          </p:nvPr>
        </p:nvSpPr>
        <p:spPr>
          <a:xfrm>
            <a:off x="6286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6" name="Google Shape;316;p48"/>
          <p:cNvSpPr txBox="1"/>
          <p:nvPr>
            <p:ph idx="2" type="body"/>
          </p:nvPr>
        </p:nvSpPr>
        <p:spPr>
          <a:xfrm>
            <a:off x="46291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7" name="Google Shape;317;p48"/>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8" name="Google Shape;318;p48"/>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19" name="Google Shape;319;p48"/>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0" name="Shape 320"/>
        <p:cNvGrpSpPr/>
        <p:nvPr/>
      </p:nvGrpSpPr>
      <p:grpSpPr>
        <a:xfrm>
          <a:off x="0" y="0"/>
          <a:ext cx="0" cy="0"/>
          <a:chOff x="0" y="0"/>
          <a:chExt cx="0" cy="0"/>
        </a:xfrm>
      </p:grpSpPr>
      <p:sp>
        <p:nvSpPr>
          <p:cNvPr id="321" name="Google Shape;321;p49"/>
          <p:cNvSpPr txBox="1"/>
          <p:nvPr>
            <p:ph type="title"/>
          </p:nvPr>
        </p:nvSpPr>
        <p:spPr>
          <a:xfrm>
            <a:off x="629841" y="273847"/>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2" name="Google Shape;322;p49"/>
          <p:cNvSpPr txBox="1"/>
          <p:nvPr>
            <p:ph idx="1" type="body"/>
          </p:nvPr>
        </p:nvSpPr>
        <p:spPr>
          <a:xfrm>
            <a:off x="629842" y="1260872"/>
            <a:ext cx="38682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23" name="Google Shape;323;p49"/>
          <p:cNvSpPr txBox="1"/>
          <p:nvPr>
            <p:ph idx="2" type="body"/>
          </p:nvPr>
        </p:nvSpPr>
        <p:spPr>
          <a:xfrm>
            <a:off x="629842" y="1878806"/>
            <a:ext cx="38682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4" name="Google Shape;324;p49"/>
          <p:cNvSpPr txBox="1"/>
          <p:nvPr>
            <p:ph idx="3" type="body"/>
          </p:nvPr>
        </p:nvSpPr>
        <p:spPr>
          <a:xfrm>
            <a:off x="4629152" y="1260872"/>
            <a:ext cx="38874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25" name="Google Shape;325;p49"/>
          <p:cNvSpPr txBox="1"/>
          <p:nvPr>
            <p:ph idx="4" type="body"/>
          </p:nvPr>
        </p:nvSpPr>
        <p:spPr>
          <a:xfrm>
            <a:off x="4629152" y="1878806"/>
            <a:ext cx="38874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6" name="Google Shape;326;p49"/>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27" name="Google Shape;327;p49"/>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28" name="Google Shape;328;p49"/>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9" name="Shape 329"/>
        <p:cNvGrpSpPr/>
        <p:nvPr/>
      </p:nvGrpSpPr>
      <p:grpSpPr>
        <a:xfrm>
          <a:off x="0" y="0"/>
          <a:ext cx="0" cy="0"/>
          <a:chOff x="0" y="0"/>
          <a:chExt cx="0" cy="0"/>
        </a:xfrm>
      </p:grpSpPr>
      <p:sp>
        <p:nvSpPr>
          <p:cNvPr id="330" name="Google Shape;330;p50"/>
          <p:cNvSpPr txBox="1"/>
          <p:nvPr>
            <p:ph type="title"/>
          </p:nvPr>
        </p:nvSpPr>
        <p:spPr>
          <a:xfrm>
            <a:off x="628650" y="273847"/>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1" name="Google Shape;331;p50"/>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2" name="Google Shape;332;p50"/>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3" name="Google Shape;333;p50"/>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4" name="Shape 334"/>
        <p:cNvGrpSpPr/>
        <p:nvPr/>
      </p:nvGrpSpPr>
      <p:grpSpPr>
        <a:xfrm>
          <a:off x="0" y="0"/>
          <a:ext cx="0" cy="0"/>
          <a:chOff x="0" y="0"/>
          <a:chExt cx="0" cy="0"/>
        </a:xfrm>
      </p:grpSpPr>
      <p:sp>
        <p:nvSpPr>
          <p:cNvPr id="335" name="Google Shape;335;p51"/>
          <p:cNvSpPr txBox="1"/>
          <p:nvPr>
            <p:ph type="title"/>
          </p:nvPr>
        </p:nvSpPr>
        <p:spPr>
          <a:xfrm>
            <a:off x="629841" y="342900"/>
            <a:ext cx="2949300" cy="12000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6" name="Google Shape;336;p51"/>
          <p:cNvSpPr txBox="1"/>
          <p:nvPr>
            <p:ph idx="1" type="body"/>
          </p:nvPr>
        </p:nvSpPr>
        <p:spPr>
          <a:xfrm>
            <a:off x="3887391" y="740572"/>
            <a:ext cx="4629300" cy="3655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337" name="Google Shape;337;p51"/>
          <p:cNvSpPr txBox="1"/>
          <p:nvPr>
            <p:ph idx="2" type="body"/>
          </p:nvPr>
        </p:nvSpPr>
        <p:spPr>
          <a:xfrm>
            <a:off x="629841" y="1543050"/>
            <a:ext cx="2949300" cy="2858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338" name="Google Shape;338;p51"/>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39" name="Google Shape;339;p51"/>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0" name="Google Shape;340;p51"/>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1" name="Shape 341"/>
        <p:cNvGrpSpPr/>
        <p:nvPr/>
      </p:nvGrpSpPr>
      <p:grpSpPr>
        <a:xfrm>
          <a:off x="0" y="0"/>
          <a:ext cx="0" cy="0"/>
          <a:chOff x="0" y="0"/>
          <a:chExt cx="0" cy="0"/>
        </a:xfrm>
      </p:grpSpPr>
      <p:sp>
        <p:nvSpPr>
          <p:cNvPr id="342" name="Google Shape;342;p52"/>
          <p:cNvSpPr txBox="1"/>
          <p:nvPr>
            <p:ph type="title"/>
          </p:nvPr>
        </p:nvSpPr>
        <p:spPr>
          <a:xfrm>
            <a:off x="629841" y="342900"/>
            <a:ext cx="2949300" cy="12000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3" name="Google Shape;343;p52"/>
          <p:cNvSpPr/>
          <p:nvPr>
            <p:ph idx="2" type="pic"/>
          </p:nvPr>
        </p:nvSpPr>
        <p:spPr>
          <a:xfrm>
            <a:off x="3887391" y="740572"/>
            <a:ext cx="4629300" cy="3655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344" name="Google Shape;344;p52"/>
          <p:cNvSpPr txBox="1"/>
          <p:nvPr>
            <p:ph idx="1" type="body"/>
          </p:nvPr>
        </p:nvSpPr>
        <p:spPr>
          <a:xfrm>
            <a:off x="629841" y="1543050"/>
            <a:ext cx="2949300" cy="2858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345" name="Google Shape;345;p52"/>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6" name="Google Shape;346;p52"/>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7" name="Google Shape;347;p52"/>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48" name="Shape 348"/>
        <p:cNvGrpSpPr/>
        <p:nvPr/>
      </p:nvGrpSpPr>
      <p:grpSpPr>
        <a:xfrm>
          <a:off x="0" y="0"/>
          <a:ext cx="0" cy="0"/>
          <a:chOff x="0" y="0"/>
          <a:chExt cx="0" cy="0"/>
        </a:xfrm>
      </p:grpSpPr>
      <p:sp>
        <p:nvSpPr>
          <p:cNvPr id="349" name="Google Shape;349;p53"/>
          <p:cNvSpPr txBox="1"/>
          <p:nvPr>
            <p:ph type="title"/>
          </p:nvPr>
        </p:nvSpPr>
        <p:spPr>
          <a:xfrm>
            <a:off x="628650" y="273847"/>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0" name="Google Shape;350;p53"/>
          <p:cNvSpPr txBox="1"/>
          <p:nvPr>
            <p:ph idx="1" type="body"/>
          </p:nvPr>
        </p:nvSpPr>
        <p:spPr>
          <a:xfrm rot="5400000">
            <a:off x="2940300" y="-942431"/>
            <a:ext cx="3263400" cy="78867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1" name="Google Shape;351;p53"/>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52" name="Google Shape;352;p53"/>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53" name="Google Shape;353;p53"/>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54" name="Shape 354"/>
        <p:cNvGrpSpPr/>
        <p:nvPr/>
      </p:nvGrpSpPr>
      <p:grpSpPr>
        <a:xfrm>
          <a:off x="0" y="0"/>
          <a:ext cx="0" cy="0"/>
          <a:chOff x="0" y="0"/>
          <a:chExt cx="0" cy="0"/>
        </a:xfrm>
      </p:grpSpPr>
      <p:sp>
        <p:nvSpPr>
          <p:cNvPr id="355" name="Google Shape;355;p54"/>
          <p:cNvSpPr txBox="1"/>
          <p:nvPr>
            <p:ph type="title"/>
          </p:nvPr>
        </p:nvSpPr>
        <p:spPr>
          <a:xfrm rot="5400000">
            <a:off x="5350051" y="1467544"/>
            <a:ext cx="4359000" cy="19716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6" name="Google Shape;356;p54"/>
          <p:cNvSpPr txBox="1"/>
          <p:nvPr>
            <p:ph idx="1" type="body"/>
          </p:nvPr>
        </p:nvSpPr>
        <p:spPr>
          <a:xfrm rot="5400000">
            <a:off x="1349477" y="-447056"/>
            <a:ext cx="4359000" cy="58008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57" name="Google Shape;357;p54"/>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58" name="Google Shape;358;p54"/>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59" name="Google Shape;359;p54"/>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0" name="Shape 360"/>
        <p:cNvGrpSpPr/>
        <p:nvPr/>
      </p:nvGrpSpPr>
      <p:grpSpPr>
        <a:xfrm>
          <a:off x="0" y="0"/>
          <a:ext cx="0" cy="0"/>
          <a:chOff x="0" y="0"/>
          <a:chExt cx="0" cy="0"/>
        </a:xfrm>
      </p:grpSpPr>
      <p:sp>
        <p:nvSpPr>
          <p:cNvPr id="361" name="Google Shape;361;p55"/>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2" name="Google Shape;362;p55"/>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363" name="Google Shape;363;p55"/>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4" name="Google Shape;364;p55"/>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65" name="Google Shape;365;p55"/>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66" name="Shape 366"/>
        <p:cNvGrpSpPr/>
        <p:nvPr/>
      </p:nvGrpSpPr>
      <p:grpSpPr>
        <a:xfrm>
          <a:off x="0" y="0"/>
          <a:ext cx="0" cy="0"/>
          <a:chOff x="0" y="0"/>
          <a:chExt cx="0" cy="0"/>
        </a:xfrm>
      </p:grpSpPr>
      <p:pic>
        <p:nvPicPr>
          <p:cNvPr id="367" name="Google Shape;367;p56"/>
          <p:cNvPicPr preferRelativeResize="0"/>
          <p:nvPr/>
        </p:nvPicPr>
        <p:blipFill rotWithShape="1">
          <a:blip r:embed="rId2">
            <a:alphaModFix/>
          </a:blip>
          <a:srcRect b="0" l="0" r="0" t="20217"/>
          <a:stretch/>
        </p:blipFill>
        <p:spPr>
          <a:xfrm>
            <a:off x="4763" y="0"/>
            <a:ext cx="9134473" cy="5143498"/>
          </a:xfrm>
          <a:prstGeom prst="rect">
            <a:avLst/>
          </a:prstGeom>
          <a:noFill/>
          <a:ln>
            <a:noFill/>
          </a:ln>
        </p:spPr>
      </p:pic>
      <p:sp>
        <p:nvSpPr>
          <p:cNvPr id="368" name="Google Shape;368;p56"/>
          <p:cNvSpPr/>
          <p:nvPr/>
        </p:nvSpPr>
        <p:spPr>
          <a:xfrm>
            <a:off x="1651992" y="600075"/>
            <a:ext cx="5840100" cy="4543500"/>
          </a:xfrm>
          <a:prstGeom prst="rect">
            <a:avLst/>
          </a:prstGeom>
          <a:solidFill>
            <a:srgbClr val="292B2E"/>
          </a:solidFill>
          <a:ln cap="flat" cmpd="sng" w="12700">
            <a:solidFill>
              <a:srgbClr val="292B2E"/>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Barlow Condensed"/>
              <a:ea typeface="Barlow Condensed"/>
              <a:cs typeface="Barlow Condensed"/>
              <a:sym typeface="Barlow Condensed"/>
            </a:endParaRPr>
          </a:p>
        </p:txBody>
      </p:sp>
      <p:sp>
        <p:nvSpPr>
          <p:cNvPr id="369" name="Google Shape;369;p56"/>
          <p:cNvSpPr txBox="1"/>
          <p:nvPr>
            <p:ph idx="1" type="body"/>
          </p:nvPr>
        </p:nvSpPr>
        <p:spPr>
          <a:xfrm>
            <a:off x="1996679" y="1070725"/>
            <a:ext cx="2575500" cy="558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FFFFFF"/>
              </a:buClr>
              <a:buSzPts val="3300"/>
              <a:buNone/>
              <a:defRPr b="0" sz="33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0" name="Google Shape;370;p56"/>
          <p:cNvSpPr txBox="1"/>
          <p:nvPr>
            <p:ph idx="2" type="body"/>
          </p:nvPr>
        </p:nvSpPr>
        <p:spPr>
          <a:xfrm>
            <a:off x="1996678" y="1998329"/>
            <a:ext cx="5215200" cy="2362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rgbClr val="FFFFFF"/>
              </a:buClr>
              <a:buSzPts val="1400"/>
              <a:buFont typeface="Arial"/>
              <a:buChar char="•"/>
              <a:defRPr sz="1400">
                <a:solidFill>
                  <a:srgbClr val="FFFFFF"/>
                </a:solidFill>
                <a:latin typeface="Barlow Condensed"/>
                <a:ea typeface="Barlow Condensed"/>
                <a:cs typeface="Barlow Condensed"/>
                <a:sym typeface="Barlow Condensed"/>
              </a:defRPr>
            </a:lvl1pPr>
            <a:lvl2pPr indent="-317500" lvl="1" marL="914400" rtl="0" algn="l">
              <a:lnSpc>
                <a:spcPct val="90000"/>
              </a:lnSpc>
              <a:spcBef>
                <a:spcPts val="400"/>
              </a:spcBef>
              <a:spcAft>
                <a:spcPts val="0"/>
              </a:spcAft>
              <a:buClr>
                <a:srgbClr val="3A3838"/>
              </a:buClr>
              <a:buSzPts val="1400"/>
              <a:buChar char="•"/>
              <a:defRPr/>
            </a:lvl2pPr>
            <a:lvl3pPr indent="-317500" lvl="2" marL="1371600" rtl="0" algn="l">
              <a:lnSpc>
                <a:spcPct val="90000"/>
              </a:lnSpc>
              <a:spcBef>
                <a:spcPts val="400"/>
              </a:spcBef>
              <a:spcAft>
                <a:spcPts val="0"/>
              </a:spcAft>
              <a:buClr>
                <a:srgbClr val="3A3838"/>
              </a:buClr>
              <a:buSzPts val="1400"/>
              <a:buChar char="•"/>
              <a:defRPr/>
            </a:lvl3pPr>
            <a:lvl4pPr indent="-317500" lvl="3" marL="1828800" rtl="0" algn="l">
              <a:lnSpc>
                <a:spcPct val="90000"/>
              </a:lnSpc>
              <a:spcBef>
                <a:spcPts val="400"/>
              </a:spcBef>
              <a:spcAft>
                <a:spcPts val="0"/>
              </a:spcAft>
              <a:buClr>
                <a:srgbClr val="3A3838"/>
              </a:buClr>
              <a:buSzPts val="1400"/>
              <a:buChar char="•"/>
              <a:defRPr/>
            </a:lvl4pPr>
            <a:lvl5pPr indent="-317500" lvl="4" marL="2286000" rtl="0" algn="l">
              <a:lnSpc>
                <a:spcPct val="90000"/>
              </a:lnSpc>
              <a:spcBef>
                <a:spcPts val="400"/>
              </a:spcBef>
              <a:spcAft>
                <a:spcPts val="0"/>
              </a:spcAft>
              <a:buClr>
                <a:srgbClr val="3A3838"/>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grpSp>
        <p:nvGrpSpPr>
          <p:cNvPr id="371" name="Google Shape;371;p56"/>
          <p:cNvGrpSpPr/>
          <p:nvPr/>
        </p:nvGrpSpPr>
        <p:grpSpPr>
          <a:xfrm>
            <a:off x="8490393" y="4665029"/>
            <a:ext cx="481720" cy="274655"/>
            <a:chOff x="10752667" y="385762"/>
            <a:chExt cx="1185334" cy="675825"/>
          </a:xfrm>
        </p:grpSpPr>
        <p:sp>
          <p:nvSpPr>
            <p:cNvPr id="372" name="Google Shape;372;p56"/>
            <p:cNvSpPr/>
            <p:nvPr/>
          </p:nvSpPr>
          <p:spPr>
            <a:xfrm>
              <a:off x="11058058" y="466997"/>
              <a:ext cx="574500" cy="513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73" name="Google Shape;373;p56"/>
            <p:cNvPicPr preferRelativeResize="0"/>
            <p:nvPr/>
          </p:nvPicPr>
          <p:blipFill rotWithShape="1">
            <a:blip r:embed="rId3">
              <a:alphaModFix/>
            </a:blip>
            <a:srcRect b="0" l="0" r="0" t="0"/>
            <a:stretch/>
          </p:blipFill>
          <p:spPr>
            <a:xfrm>
              <a:off x="10752667" y="385762"/>
              <a:ext cx="1185334" cy="67582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Barlow Condensed"/>
              <a:buNone/>
              <a:defRPr b="1" i="0" sz="3300" u="none" cap="none" strike="noStrike">
                <a:solidFill>
                  <a:schemeClr val="dk1"/>
                </a:solidFill>
                <a:latin typeface="Barlow Condensed"/>
                <a:ea typeface="Barlow Condensed"/>
                <a:cs typeface="Barlow Condensed"/>
                <a:sym typeface="Barlow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3A3838"/>
              </a:buClr>
              <a:buSzPts val="2100"/>
              <a:buFont typeface="Arial"/>
              <a:buChar char="•"/>
              <a:defRPr b="0" i="0" sz="2100" u="none" cap="none" strike="noStrike">
                <a:solidFill>
                  <a:srgbClr val="3A3838"/>
                </a:solidFill>
                <a:latin typeface="Barlow Condensed"/>
                <a:ea typeface="Barlow Condensed"/>
                <a:cs typeface="Barlow Condensed"/>
                <a:sym typeface="Barlow Condensed"/>
              </a:defRPr>
            </a:lvl1pPr>
            <a:lvl2pPr indent="-342900" lvl="1" marL="914400" marR="0" rtl="0" algn="l">
              <a:lnSpc>
                <a:spcPct val="90000"/>
              </a:lnSpc>
              <a:spcBef>
                <a:spcPts val="400"/>
              </a:spcBef>
              <a:spcAft>
                <a:spcPts val="0"/>
              </a:spcAft>
              <a:buClr>
                <a:srgbClr val="3A3838"/>
              </a:buClr>
              <a:buSzPts val="1800"/>
              <a:buFont typeface="Arial"/>
              <a:buChar char="•"/>
              <a:defRPr b="0" i="0" sz="1800" u="none" cap="none" strike="noStrike">
                <a:solidFill>
                  <a:srgbClr val="3A3838"/>
                </a:solidFill>
                <a:latin typeface="Barlow Condensed"/>
                <a:ea typeface="Barlow Condensed"/>
                <a:cs typeface="Barlow Condensed"/>
                <a:sym typeface="Barlow Condensed"/>
              </a:defRPr>
            </a:lvl2pPr>
            <a:lvl3pPr indent="-323850" lvl="2" marL="1371600" marR="0" rtl="0" algn="l">
              <a:lnSpc>
                <a:spcPct val="90000"/>
              </a:lnSpc>
              <a:spcBef>
                <a:spcPts val="400"/>
              </a:spcBef>
              <a:spcAft>
                <a:spcPts val="0"/>
              </a:spcAft>
              <a:buClr>
                <a:srgbClr val="3A3838"/>
              </a:buClr>
              <a:buSzPts val="1500"/>
              <a:buFont typeface="Arial"/>
              <a:buChar char="•"/>
              <a:defRPr b="0" i="0" sz="1500" u="none" cap="none" strike="noStrike">
                <a:solidFill>
                  <a:srgbClr val="3A3838"/>
                </a:solidFill>
                <a:latin typeface="Barlow Condensed"/>
                <a:ea typeface="Barlow Condensed"/>
                <a:cs typeface="Barlow Condensed"/>
                <a:sym typeface="Barlow Condensed"/>
              </a:defRPr>
            </a:lvl3pPr>
            <a:lvl4pPr indent="-317500" lvl="3" marL="1828800"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4pPr>
            <a:lvl5pPr indent="-317500" lvl="4" marL="2286000" marR="0" rtl="0" algn="l">
              <a:lnSpc>
                <a:spcPct val="90000"/>
              </a:lnSpc>
              <a:spcBef>
                <a:spcPts val="400"/>
              </a:spcBef>
              <a:spcAft>
                <a:spcPts val="0"/>
              </a:spcAft>
              <a:buClr>
                <a:srgbClr val="3A3838"/>
              </a:buClr>
              <a:buSzPts val="1400"/>
              <a:buFont typeface="Arial"/>
              <a:buChar char="•"/>
              <a:defRPr b="0" i="0" sz="1400" u="none" cap="none" strike="noStrike">
                <a:solidFill>
                  <a:srgbClr val="3A3838"/>
                </a:solidFill>
                <a:latin typeface="Barlow Condensed"/>
                <a:ea typeface="Barlow Condensed"/>
                <a:cs typeface="Barlow Condensed"/>
                <a:sym typeface="Barlow Condensed"/>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B8C8E"/>
                </a:solidFill>
                <a:latin typeface="Barlow Condensed"/>
                <a:ea typeface="Barlow Condensed"/>
                <a:cs typeface="Barlow Condensed"/>
                <a:sym typeface="Barlow Condensed"/>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1pPr>
            <a:lvl2pPr indent="0" lvl="1"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2pPr>
            <a:lvl3pPr indent="0" lvl="2"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3pPr>
            <a:lvl4pPr indent="0" lvl="3"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4pPr>
            <a:lvl5pPr indent="0" lvl="4"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5pPr>
            <a:lvl6pPr indent="0" lvl="5"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6pPr>
            <a:lvl7pPr indent="0" lvl="6"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7pPr>
            <a:lvl8pPr indent="0" lvl="7"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8pPr>
            <a:lvl9pPr indent="0" lvl="8" marL="0" marR="0" rtl="0" algn="r">
              <a:spcBef>
                <a:spcPts val="0"/>
              </a:spcBef>
              <a:buNone/>
              <a:defRPr b="0" i="0" sz="900" u="none" cap="none" strike="noStrike">
                <a:solidFill>
                  <a:srgbClr val="8B8C8E"/>
                </a:solidFill>
                <a:latin typeface="Barlow Condensed"/>
                <a:ea typeface="Barlow Condensed"/>
                <a:cs typeface="Barlow Condensed"/>
                <a:sym typeface="Barlow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43"/>
          <p:cNvSpPr txBox="1"/>
          <p:nvPr>
            <p:ph type="title"/>
          </p:nvPr>
        </p:nvSpPr>
        <p:spPr>
          <a:xfrm>
            <a:off x="628650" y="273847"/>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0" name="Google Shape;290;p43"/>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1" name="Google Shape;291;p43"/>
          <p:cNvSpPr txBox="1"/>
          <p:nvPr>
            <p:ph idx="10" type="dt"/>
          </p:nvPr>
        </p:nvSpPr>
        <p:spPr>
          <a:xfrm>
            <a:off x="628650" y="4767266"/>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2" name="Google Shape;292;p43"/>
          <p:cNvSpPr txBox="1"/>
          <p:nvPr>
            <p:ph idx="11" type="ftr"/>
          </p:nvPr>
        </p:nvSpPr>
        <p:spPr>
          <a:xfrm>
            <a:off x="3028950" y="4767266"/>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293" name="Google Shape;293;p43"/>
          <p:cNvSpPr txBox="1"/>
          <p:nvPr>
            <p:ph idx="12" type="sldNum"/>
          </p:nvPr>
        </p:nvSpPr>
        <p:spPr>
          <a:xfrm>
            <a:off x="6457950" y="4767266"/>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hyperlink" Target="https://wiki.openstreetmap.org/wiki/Highway_Tag_Africa" TargetMode="External"/><Relationship Id="rId4" Type="http://schemas.openxmlformats.org/officeDocument/2006/relationships/hyperlink" Target="https://wiki.openstreetmap.org/wiki/Highway_Tag_Africa" TargetMode="External"/><Relationship Id="rId5" Type="http://schemas.openxmlformats.org/officeDocument/2006/relationships/image" Target="../media/image35.png"/><Relationship Id="rId6" Type="http://schemas.openxmlformats.org/officeDocument/2006/relationships/image" Target="../media/image36.gif"/><Relationship Id="rId7" Type="http://schemas.openxmlformats.org/officeDocument/2006/relationships/image" Target="../media/image34.gif"/><Relationship Id="rId8" Type="http://schemas.openxmlformats.org/officeDocument/2006/relationships/image" Target="../media/image3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4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4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4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image" Target="../media/image44.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4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5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hyperlink" Target="https://tasks.hotosm.org/projects/8053" TargetMode="External"/><Relationship Id="rId4" Type="http://schemas.openxmlformats.org/officeDocument/2006/relationships/hyperlink" Target="https://tasks.hotosm.org/projects/10098" TargetMode="External"/><Relationship Id="rId5" Type="http://schemas.openxmlformats.org/officeDocument/2006/relationships/hyperlink" Target="https://tasks.hotosm.org/projects/11210" TargetMode="External"/><Relationship Id="rId6" Type="http://schemas.openxmlformats.org/officeDocument/2006/relationships/hyperlink" Target="https://tasks.hotosm.org/projects/1119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xml"/><Relationship Id="rId3" Type="http://schemas.openxmlformats.org/officeDocument/2006/relationships/hyperlink" Target="https://youtu.be/0tkco5pRye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 Id="rId3" Type="http://schemas.openxmlformats.org/officeDocument/2006/relationships/image" Target="../media/image4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2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2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28.gif"/><Relationship Id="rId4" Type="http://schemas.openxmlformats.org/officeDocument/2006/relationships/image" Target="../media/image26.gif"/><Relationship Id="rId5" Type="http://schemas.openxmlformats.org/officeDocument/2006/relationships/image" Target="../media/image31.gif"/><Relationship Id="rId6" Type="http://schemas.openxmlformats.org/officeDocument/2006/relationships/image" Target="../media/image3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32.gif"/><Relationship Id="rId4" Type="http://schemas.openxmlformats.org/officeDocument/2006/relationships/image" Target="../media/image25.gif"/><Relationship Id="rId5" Type="http://schemas.openxmlformats.org/officeDocument/2006/relationships/image" Target="../media/image29.png"/><Relationship Id="rId6"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4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7"/>
          <p:cNvSpPr txBox="1"/>
          <p:nvPr>
            <p:ph idx="1" type="body"/>
          </p:nvPr>
        </p:nvSpPr>
        <p:spPr>
          <a:xfrm>
            <a:off x="2586250" y="2290975"/>
            <a:ext cx="3598200" cy="561600"/>
          </a:xfrm>
          <a:prstGeom prst="rect">
            <a:avLst/>
          </a:prstGeom>
          <a:solidFill>
            <a:srgbClr val="FFFFFF"/>
          </a:solidFill>
          <a:ln cap="flat" cmpd="sng" w="2857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lt1"/>
              </a:buClr>
              <a:buSzPts val="2700"/>
              <a:buNone/>
            </a:pPr>
            <a:r>
              <a:rPr lang="en" sz="2100">
                <a:latin typeface="Roboto"/>
                <a:ea typeface="Roboto"/>
                <a:cs typeface="Roboto"/>
                <a:sym typeface="Roboto"/>
              </a:rPr>
              <a:t>Mapping with iD Editor</a:t>
            </a:r>
            <a:endParaRPr sz="2100">
              <a:latin typeface="Roboto"/>
              <a:ea typeface="Roboto"/>
              <a:cs typeface="Roboto"/>
              <a:sym typeface="Roboto"/>
            </a:endParaRPr>
          </a:p>
        </p:txBody>
      </p:sp>
      <p:sp>
        <p:nvSpPr>
          <p:cNvPr id="379" name="Google Shape;379;p5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6"/>
          <p:cNvSpPr txBox="1"/>
          <p:nvPr/>
        </p:nvSpPr>
        <p:spPr>
          <a:xfrm>
            <a:off x="7546863" y="1949300"/>
            <a:ext cx="1487700" cy="1091700"/>
          </a:xfrm>
          <a:prstGeom prst="rect">
            <a:avLst/>
          </a:prstGeom>
          <a:noFill/>
          <a:ln>
            <a:noFill/>
          </a:ln>
        </p:spPr>
        <p:txBody>
          <a:bodyPr anchorCtr="0" anchor="t" bIns="18275" lIns="0" spcFirstLastPara="1" rIns="0" wrap="square" tIns="18275">
            <a:noAutofit/>
          </a:bodyPr>
          <a:lstStyle/>
          <a:p>
            <a:pPr indent="0" lvl="0" marL="0" rtl="0" algn="l">
              <a:spcBef>
                <a:spcPts val="0"/>
              </a:spcBef>
              <a:spcAft>
                <a:spcPts val="0"/>
              </a:spcAft>
              <a:buNone/>
            </a:pPr>
            <a:r>
              <a:rPr lang="en" sz="1150">
                <a:solidFill>
                  <a:srgbClr val="5C646A"/>
                </a:solidFill>
                <a:latin typeface="Roboto"/>
                <a:ea typeface="Roboto"/>
                <a:cs typeface="Roboto"/>
                <a:sym typeface="Roboto"/>
              </a:rPr>
              <a:t>Tag the road. There are a </a:t>
            </a:r>
            <a:r>
              <a:rPr lang="en" sz="1150" u="sng">
                <a:solidFill>
                  <a:schemeClr val="hlink"/>
                </a:solidFill>
                <a:latin typeface="Roboto"/>
                <a:ea typeface="Roboto"/>
                <a:cs typeface="Roboto"/>
                <a:sym typeface="Roboto"/>
                <a:hlinkClick r:id="rId3"/>
              </a:rPr>
              <a:t>number of </a:t>
            </a:r>
            <a:r>
              <a:rPr lang="en" sz="1150" u="sng">
                <a:solidFill>
                  <a:schemeClr val="hlink"/>
                </a:solidFill>
                <a:latin typeface="Roboto"/>
                <a:ea typeface="Roboto"/>
                <a:cs typeface="Roboto"/>
                <a:sym typeface="Roboto"/>
                <a:hlinkClick r:id="rId4"/>
              </a:rPr>
              <a:t>options</a:t>
            </a:r>
            <a:r>
              <a:rPr lang="en" sz="1150">
                <a:solidFill>
                  <a:srgbClr val="5C646A"/>
                </a:solidFill>
                <a:latin typeface="Roboto"/>
                <a:ea typeface="Roboto"/>
                <a:cs typeface="Roboto"/>
                <a:sym typeface="Roboto"/>
              </a:rPr>
              <a:t>, but the most common are:</a:t>
            </a:r>
            <a:endParaRPr sz="1150">
              <a:solidFill>
                <a:srgbClr val="5C646A"/>
              </a:solidFill>
              <a:latin typeface="Roboto"/>
              <a:ea typeface="Roboto"/>
              <a:cs typeface="Roboto"/>
              <a:sym typeface="Roboto"/>
            </a:endParaRPr>
          </a:p>
          <a:p>
            <a:pPr indent="0" lvl="0" marL="0" rtl="0" algn="l">
              <a:spcBef>
                <a:spcPts val="0"/>
              </a:spcBef>
              <a:spcAft>
                <a:spcPts val="0"/>
              </a:spcAft>
              <a:buNone/>
            </a:pPr>
            <a:r>
              <a:t/>
            </a:r>
            <a:endParaRPr sz="1100">
              <a:solidFill>
                <a:srgbClr val="5C646A"/>
              </a:solidFill>
              <a:latin typeface="Roboto"/>
              <a:ea typeface="Roboto"/>
              <a:cs typeface="Roboto"/>
              <a:sym typeface="Roboto"/>
            </a:endParaRPr>
          </a:p>
          <a:p>
            <a:pPr indent="0" lvl="0" marL="0" rtl="0" algn="l">
              <a:spcBef>
                <a:spcPts val="0"/>
              </a:spcBef>
              <a:spcAft>
                <a:spcPts val="0"/>
              </a:spcAft>
              <a:buNone/>
            </a:pPr>
            <a:r>
              <a:rPr b="1" lang="en" sz="1100">
                <a:solidFill>
                  <a:srgbClr val="5C646A"/>
                </a:solidFill>
                <a:latin typeface="Roboto"/>
                <a:ea typeface="Roboto"/>
                <a:cs typeface="Roboto"/>
                <a:sym typeface="Roboto"/>
              </a:rPr>
              <a:t>Unclassified: </a:t>
            </a:r>
            <a:r>
              <a:rPr lang="en" sz="1100">
                <a:solidFill>
                  <a:srgbClr val="5C646A"/>
                </a:solidFill>
                <a:latin typeface="Roboto"/>
                <a:ea typeface="Roboto"/>
                <a:cs typeface="Roboto"/>
                <a:sym typeface="Roboto"/>
              </a:rPr>
              <a:t>if your road connects separate building clusters in rural areas</a:t>
            </a:r>
            <a:endParaRPr sz="1100">
              <a:solidFill>
                <a:srgbClr val="5C646A"/>
              </a:solidFill>
              <a:latin typeface="Roboto"/>
              <a:ea typeface="Roboto"/>
              <a:cs typeface="Roboto"/>
              <a:sym typeface="Roboto"/>
            </a:endParaRPr>
          </a:p>
          <a:p>
            <a:pPr indent="0" lvl="0" marL="0" rtl="0" algn="l">
              <a:spcBef>
                <a:spcPts val="0"/>
              </a:spcBef>
              <a:spcAft>
                <a:spcPts val="0"/>
              </a:spcAft>
              <a:buNone/>
            </a:pPr>
            <a:r>
              <a:t/>
            </a:r>
            <a:endParaRPr sz="1100">
              <a:solidFill>
                <a:srgbClr val="5C646A"/>
              </a:solidFill>
              <a:latin typeface="Roboto"/>
              <a:ea typeface="Roboto"/>
              <a:cs typeface="Roboto"/>
              <a:sym typeface="Roboto"/>
            </a:endParaRPr>
          </a:p>
          <a:p>
            <a:pPr indent="0" lvl="0" marL="0" rtl="0" algn="l">
              <a:spcBef>
                <a:spcPts val="0"/>
              </a:spcBef>
              <a:spcAft>
                <a:spcPts val="0"/>
              </a:spcAft>
              <a:buNone/>
            </a:pPr>
            <a:r>
              <a:rPr b="1" lang="en" sz="1100">
                <a:solidFill>
                  <a:srgbClr val="5C646A"/>
                </a:solidFill>
                <a:latin typeface="Roboto"/>
                <a:ea typeface="Roboto"/>
                <a:cs typeface="Roboto"/>
                <a:sym typeface="Roboto"/>
              </a:rPr>
              <a:t>Residential:</a:t>
            </a:r>
            <a:r>
              <a:rPr lang="en" sz="1100">
                <a:solidFill>
                  <a:srgbClr val="5C646A"/>
                </a:solidFill>
                <a:latin typeface="Roboto"/>
                <a:ea typeface="Roboto"/>
                <a:cs typeface="Roboto"/>
                <a:sym typeface="Roboto"/>
              </a:rPr>
              <a:t> if your road is lined with buildings and is within a settlement</a:t>
            </a:r>
            <a:endParaRPr sz="1100">
              <a:solidFill>
                <a:srgbClr val="5C646A"/>
              </a:solidFill>
              <a:latin typeface="Roboto"/>
              <a:ea typeface="Roboto"/>
              <a:cs typeface="Roboto"/>
              <a:sym typeface="Roboto"/>
            </a:endParaRPr>
          </a:p>
          <a:p>
            <a:pPr indent="0" lvl="0" marL="0" rtl="0" algn="l">
              <a:spcBef>
                <a:spcPts val="0"/>
              </a:spcBef>
              <a:spcAft>
                <a:spcPts val="0"/>
              </a:spcAft>
              <a:buNone/>
            </a:pPr>
            <a:r>
              <a:t/>
            </a:r>
            <a:endParaRPr sz="1100">
              <a:solidFill>
                <a:srgbClr val="5C646A"/>
              </a:solidFill>
              <a:latin typeface="Roboto"/>
              <a:ea typeface="Roboto"/>
              <a:cs typeface="Roboto"/>
              <a:sym typeface="Roboto"/>
            </a:endParaRPr>
          </a:p>
        </p:txBody>
      </p:sp>
      <p:pic>
        <p:nvPicPr>
          <p:cNvPr id="489" name="Google Shape;489;p66"/>
          <p:cNvPicPr preferRelativeResize="0"/>
          <p:nvPr/>
        </p:nvPicPr>
        <p:blipFill rotWithShape="1">
          <a:blip r:embed="rId5">
            <a:alphaModFix/>
          </a:blip>
          <a:srcRect b="0" l="0" r="0" t="0"/>
          <a:stretch/>
        </p:blipFill>
        <p:spPr>
          <a:xfrm>
            <a:off x="8341200" y="221550"/>
            <a:ext cx="614010" cy="347200"/>
          </a:xfrm>
          <a:prstGeom prst="rect">
            <a:avLst/>
          </a:prstGeom>
          <a:noFill/>
          <a:ln>
            <a:noFill/>
          </a:ln>
        </p:spPr>
      </p:pic>
      <p:sp>
        <p:nvSpPr>
          <p:cNvPr id="490" name="Google Shape;490;p66"/>
          <p:cNvSpPr txBox="1"/>
          <p:nvPr/>
        </p:nvSpPr>
        <p:spPr>
          <a:xfrm>
            <a:off x="338038" y="288325"/>
            <a:ext cx="84528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5C646A"/>
              </a:solidFill>
              <a:latin typeface="Archivo"/>
              <a:ea typeface="Archivo"/>
              <a:cs typeface="Archivo"/>
              <a:sym typeface="Archivo"/>
            </a:endParaRPr>
          </a:p>
          <a:p>
            <a:pPr indent="0" lvl="0" marL="0" rtl="0" algn="ctr">
              <a:spcBef>
                <a:spcPts val="0"/>
              </a:spcBef>
              <a:spcAft>
                <a:spcPts val="0"/>
              </a:spcAft>
              <a:buNone/>
            </a:pPr>
            <a:r>
              <a:t/>
            </a:r>
            <a:endParaRPr>
              <a:solidFill>
                <a:srgbClr val="5C646A"/>
              </a:solidFill>
              <a:latin typeface="Archivo"/>
              <a:ea typeface="Archivo"/>
              <a:cs typeface="Archivo"/>
              <a:sym typeface="Archivo"/>
            </a:endParaRPr>
          </a:p>
        </p:txBody>
      </p:sp>
      <p:sp>
        <p:nvSpPr>
          <p:cNvPr id="491" name="Google Shape;491;p66"/>
          <p:cNvSpPr/>
          <p:nvPr/>
        </p:nvSpPr>
        <p:spPr>
          <a:xfrm>
            <a:off x="109438" y="1462931"/>
            <a:ext cx="365700" cy="3657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400">
                <a:solidFill>
                  <a:srgbClr val="FFFFFF"/>
                </a:solidFill>
                <a:latin typeface="Arial"/>
                <a:ea typeface="Arial"/>
                <a:cs typeface="Arial"/>
                <a:sym typeface="Arial"/>
              </a:rPr>
              <a:t>1</a:t>
            </a:r>
            <a:endParaRPr sz="1400">
              <a:solidFill>
                <a:srgbClr val="FFFFFF"/>
              </a:solidFill>
              <a:latin typeface="Arial"/>
              <a:ea typeface="Arial"/>
              <a:cs typeface="Arial"/>
              <a:sym typeface="Arial"/>
            </a:endParaRPr>
          </a:p>
        </p:txBody>
      </p:sp>
      <p:sp>
        <p:nvSpPr>
          <p:cNvPr id="492" name="Google Shape;492;p66"/>
          <p:cNvSpPr txBox="1"/>
          <p:nvPr/>
        </p:nvSpPr>
        <p:spPr>
          <a:xfrm>
            <a:off x="475138" y="1462913"/>
            <a:ext cx="1984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D23737"/>
                </a:solidFill>
                <a:latin typeface="Roboto"/>
                <a:ea typeface="Roboto"/>
                <a:cs typeface="Roboto"/>
                <a:sym typeface="Roboto"/>
              </a:rPr>
              <a:t>FIND</a:t>
            </a:r>
            <a:endParaRPr b="1" sz="1900">
              <a:solidFill>
                <a:srgbClr val="D23737"/>
              </a:solidFill>
              <a:latin typeface="Roboto"/>
              <a:ea typeface="Roboto"/>
              <a:cs typeface="Roboto"/>
              <a:sym typeface="Roboto"/>
            </a:endParaRPr>
          </a:p>
        </p:txBody>
      </p:sp>
      <p:sp>
        <p:nvSpPr>
          <p:cNvPr id="493" name="Google Shape;493;p66"/>
          <p:cNvSpPr/>
          <p:nvPr/>
        </p:nvSpPr>
        <p:spPr>
          <a:xfrm>
            <a:off x="2854284" y="1462936"/>
            <a:ext cx="365700" cy="3657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400">
                <a:solidFill>
                  <a:srgbClr val="FFFFFF"/>
                </a:solidFill>
                <a:latin typeface="Arial"/>
                <a:ea typeface="Arial"/>
                <a:cs typeface="Arial"/>
                <a:sym typeface="Arial"/>
              </a:rPr>
              <a:t>2</a:t>
            </a:r>
            <a:endParaRPr sz="1400">
              <a:solidFill>
                <a:srgbClr val="FFFFFF"/>
              </a:solidFill>
              <a:latin typeface="Arial"/>
              <a:ea typeface="Arial"/>
              <a:cs typeface="Arial"/>
              <a:sym typeface="Arial"/>
            </a:endParaRPr>
          </a:p>
        </p:txBody>
      </p:sp>
      <p:sp>
        <p:nvSpPr>
          <p:cNvPr id="494" name="Google Shape;494;p66"/>
          <p:cNvSpPr txBox="1"/>
          <p:nvPr/>
        </p:nvSpPr>
        <p:spPr>
          <a:xfrm>
            <a:off x="3219988" y="1462913"/>
            <a:ext cx="1984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D23737"/>
                </a:solidFill>
                <a:latin typeface="Roboto"/>
                <a:ea typeface="Roboto"/>
                <a:cs typeface="Roboto"/>
                <a:sym typeface="Roboto"/>
              </a:rPr>
              <a:t>TRACE</a:t>
            </a:r>
            <a:endParaRPr b="1" sz="1900">
              <a:solidFill>
                <a:srgbClr val="D23737"/>
              </a:solidFill>
              <a:latin typeface="Roboto"/>
              <a:ea typeface="Roboto"/>
              <a:cs typeface="Roboto"/>
              <a:sym typeface="Roboto"/>
            </a:endParaRPr>
          </a:p>
        </p:txBody>
      </p:sp>
      <p:sp>
        <p:nvSpPr>
          <p:cNvPr id="495" name="Google Shape;495;p66"/>
          <p:cNvSpPr/>
          <p:nvPr/>
        </p:nvSpPr>
        <p:spPr>
          <a:xfrm>
            <a:off x="5599128" y="1462935"/>
            <a:ext cx="365700" cy="3657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400">
                <a:solidFill>
                  <a:srgbClr val="FFFFFF"/>
                </a:solidFill>
                <a:latin typeface="Arial"/>
                <a:ea typeface="Arial"/>
                <a:cs typeface="Arial"/>
                <a:sym typeface="Arial"/>
              </a:rPr>
              <a:t>3</a:t>
            </a:r>
            <a:endParaRPr sz="1400">
              <a:solidFill>
                <a:srgbClr val="FFFFFF"/>
              </a:solidFill>
              <a:latin typeface="Arial"/>
              <a:ea typeface="Arial"/>
              <a:cs typeface="Arial"/>
              <a:sym typeface="Arial"/>
            </a:endParaRPr>
          </a:p>
        </p:txBody>
      </p:sp>
      <p:sp>
        <p:nvSpPr>
          <p:cNvPr id="496" name="Google Shape;496;p66"/>
          <p:cNvSpPr txBox="1"/>
          <p:nvPr/>
        </p:nvSpPr>
        <p:spPr>
          <a:xfrm>
            <a:off x="5964825" y="1462913"/>
            <a:ext cx="15624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D23737"/>
                </a:solidFill>
                <a:latin typeface="Roboto"/>
                <a:ea typeface="Roboto"/>
                <a:cs typeface="Roboto"/>
                <a:sym typeface="Roboto"/>
              </a:rPr>
              <a:t>TAG</a:t>
            </a:r>
            <a:endParaRPr b="1" sz="1900">
              <a:solidFill>
                <a:srgbClr val="D23737"/>
              </a:solidFill>
              <a:latin typeface="Roboto"/>
              <a:ea typeface="Roboto"/>
              <a:cs typeface="Roboto"/>
              <a:sym typeface="Roboto"/>
            </a:endParaRPr>
          </a:p>
        </p:txBody>
      </p:sp>
      <p:sp>
        <p:nvSpPr>
          <p:cNvPr id="497" name="Google Shape;497;p66"/>
          <p:cNvSpPr txBox="1"/>
          <p:nvPr/>
        </p:nvSpPr>
        <p:spPr>
          <a:xfrm>
            <a:off x="185638" y="3734225"/>
            <a:ext cx="2352600" cy="788100"/>
          </a:xfrm>
          <a:prstGeom prst="rect">
            <a:avLst/>
          </a:prstGeom>
          <a:noFill/>
          <a:ln>
            <a:noFill/>
          </a:ln>
        </p:spPr>
        <p:txBody>
          <a:bodyPr anchorCtr="0" anchor="t" bIns="18275" lIns="0" spcFirstLastPara="1" rIns="0" wrap="square" tIns="18275">
            <a:noAutofit/>
          </a:bodyPr>
          <a:lstStyle/>
          <a:p>
            <a:pPr indent="0" lvl="0" marL="0" marR="0" rtl="0" algn="l">
              <a:spcBef>
                <a:spcPts val="0"/>
              </a:spcBef>
              <a:spcAft>
                <a:spcPts val="0"/>
              </a:spcAft>
              <a:buNone/>
            </a:pPr>
            <a:r>
              <a:rPr lang="en" sz="1200">
                <a:solidFill>
                  <a:srgbClr val="59575C"/>
                </a:solidFill>
                <a:latin typeface="Roboto"/>
                <a:ea typeface="Roboto"/>
                <a:cs typeface="Roboto"/>
                <a:sym typeface="Roboto"/>
              </a:rPr>
              <a:t>Zoom out of your square to look for roads and find where they connect villages/cities.</a:t>
            </a:r>
            <a:endParaRPr sz="1200">
              <a:solidFill>
                <a:srgbClr val="59575C"/>
              </a:solidFill>
              <a:latin typeface="Roboto"/>
              <a:ea typeface="Roboto"/>
              <a:cs typeface="Roboto"/>
              <a:sym typeface="Roboto"/>
            </a:endParaRPr>
          </a:p>
        </p:txBody>
      </p:sp>
      <p:sp>
        <p:nvSpPr>
          <p:cNvPr id="498" name="Google Shape;498;p66"/>
          <p:cNvSpPr txBox="1"/>
          <p:nvPr/>
        </p:nvSpPr>
        <p:spPr>
          <a:xfrm>
            <a:off x="2967538" y="3734225"/>
            <a:ext cx="2628000" cy="864300"/>
          </a:xfrm>
          <a:prstGeom prst="rect">
            <a:avLst/>
          </a:prstGeom>
          <a:noFill/>
          <a:ln>
            <a:noFill/>
          </a:ln>
        </p:spPr>
        <p:txBody>
          <a:bodyPr anchorCtr="0" anchor="t" bIns="18275" lIns="0" spcFirstLastPara="1" rIns="0" wrap="square" tIns="18275">
            <a:noAutofit/>
          </a:bodyPr>
          <a:lstStyle/>
          <a:p>
            <a:pPr indent="0" lvl="0" marL="0" marR="0" rtl="0" algn="l">
              <a:spcBef>
                <a:spcPts val="0"/>
              </a:spcBef>
              <a:spcAft>
                <a:spcPts val="0"/>
              </a:spcAft>
              <a:buNone/>
            </a:pPr>
            <a:r>
              <a:rPr lang="en" sz="1150">
                <a:solidFill>
                  <a:srgbClr val="59575C"/>
                </a:solidFill>
                <a:latin typeface="Roboto"/>
                <a:ea typeface="Roboto"/>
                <a:cs typeface="Roboto"/>
                <a:sym typeface="Roboto"/>
              </a:rPr>
              <a:t>Select the </a:t>
            </a:r>
            <a:r>
              <a:rPr b="1" lang="en" sz="1150">
                <a:solidFill>
                  <a:srgbClr val="59575C"/>
                </a:solidFill>
                <a:latin typeface="Roboto"/>
                <a:ea typeface="Roboto"/>
                <a:cs typeface="Roboto"/>
                <a:sym typeface="Roboto"/>
              </a:rPr>
              <a:t>Line</a:t>
            </a:r>
            <a:r>
              <a:rPr lang="en" sz="1150">
                <a:solidFill>
                  <a:srgbClr val="59575C"/>
                </a:solidFill>
                <a:latin typeface="Roboto"/>
                <a:ea typeface="Roboto"/>
                <a:cs typeface="Roboto"/>
                <a:sym typeface="Roboto"/>
              </a:rPr>
              <a:t> tool. Click where the road starts and continue clicking each time the road changes direction. </a:t>
            </a:r>
            <a:r>
              <a:rPr b="1" lang="en" sz="1150">
                <a:solidFill>
                  <a:srgbClr val="59575C"/>
                </a:solidFill>
                <a:latin typeface="Roboto"/>
                <a:ea typeface="Roboto"/>
                <a:cs typeface="Roboto"/>
                <a:sym typeface="Roboto"/>
              </a:rPr>
              <a:t>Double click</a:t>
            </a:r>
            <a:r>
              <a:rPr lang="en" sz="1150">
                <a:solidFill>
                  <a:srgbClr val="59575C"/>
                </a:solidFill>
                <a:latin typeface="Roboto"/>
                <a:ea typeface="Roboto"/>
                <a:cs typeface="Roboto"/>
                <a:sym typeface="Roboto"/>
              </a:rPr>
              <a:t> on the last point to end the line.</a:t>
            </a:r>
            <a:endParaRPr sz="1150">
              <a:solidFill>
                <a:srgbClr val="59575C"/>
              </a:solidFill>
              <a:latin typeface="Roboto"/>
              <a:ea typeface="Roboto"/>
              <a:cs typeface="Roboto"/>
              <a:sym typeface="Roboto"/>
            </a:endParaRPr>
          </a:p>
        </p:txBody>
      </p:sp>
      <p:pic>
        <p:nvPicPr>
          <p:cNvPr id="499" name="Google Shape;499;p66"/>
          <p:cNvPicPr preferRelativeResize="0"/>
          <p:nvPr/>
        </p:nvPicPr>
        <p:blipFill rotWithShape="1">
          <a:blip r:embed="rId6">
            <a:alphaModFix/>
          </a:blip>
          <a:srcRect b="4229" l="0" r="0" t="4229"/>
          <a:stretch/>
        </p:blipFill>
        <p:spPr>
          <a:xfrm>
            <a:off x="109438" y="1949300"/>
            <a:ext cx="2428800" cy="1731102"/>
          </a:xfrm>
          <a:prstGeom prst="rect">
            <a:avLst/>
          </a:prstGeom>
          <a:noFill/>
          <a:ln>
            <a:noFill/>
          </a:ln>
          <a:effectLst>
            <a:outerShdw blurRad="57150" rotWithShape="0" algn="bl" dir="5400000" dist="47625">
              <a:srgbClr val="000000">
                <a:alpha val="50000"/>
              </a:srgbClr>
            </a:outerShdw>
          </a:effectLst>
        </p:spPr>
      </p:pic>
      <p:pic>
        <p:nvPicPr>
          <p:cNvPr id="500" name="Google Shape;500;p66"/>
          <p:cNvPicPr preferRelativeResize="0"/>
          <p:nvPr/>
        </p:nvPicPr>
        <p:blipFill rotWithShape="1">
          <a:blip r:embed="rId7">
            <a:alphaModFix/>
          </a:blip>
          <a:srcRect b="13262" l="0" r="0" t="0"/>
          <a:stretch/>
        </p:blipFill>
        <p:spPr>
          <a:xfrm>
            <a:off x="2932825" y="1931675"/>
            <a:ext cx="2428799" cy="1766350"/>
          </a:xfrm>
          <a:prstGeom prst="rect">
            <a:avLst/>
          </a:prstGeom>
          <a:noFill/>
          <a:ln>
            <a:noFill/>
          </a:ln>
          <a:effectLst>
            <a:outerShdw blurRad="57150" rotWithShape="0" algn="bl" dir="5400000" dist="47625">
              <a:srgbClr val="000000">
                <a:alpha val="50000"/>
              </a:srgbClr>
            </a:outerShdw>
          </a:effectLst>
        </p:spPr>
      </p:pic>
      <p:pic>
        <p:nvPicPr>
          <p:cNvPr id="501" name="Google Shape;501;p66"/>
          <p:cNvPicPr preferRelativeResize="0"/>
          <p:nvPr/>
        </p:nvPicPr>
        <p:blipFill>
          <a:blip r:embed="rId8">
            <a:alphaModFix/>
          </a:blip>
          <a:stretch>
            <a:fillRect/>
          </a:stretch>
        </p:blipFill>
        <p:spPr>
          <a:xfrm>
            <a:off x="5675338" y="1949300"/>
            <a:ext cx="1786400" cy="2123250"/>
          </a:xfrm>
          <a:prstGeom prst="rect">
            <a:avLst/>
          </a:prstGeom>
          <a:noFill/>
          <a:ln>
            <a:noFill/>
          </a:ln>
          <a:effectLst>
            <a:outerShdw blurRad="57150" rotWithShape="0" algn="bl" dir="5400000" dist="47625">
              <a:srgbClr val="000000">
                <a:alpha val="50000"/>
              </a:srgbClr>
            </a:outerShdw>
          </a:effectLst>
        </p:spPr>
      </p:pic>
      <p:sp>
        <p:nvSpPr>
          <p:cNvPr id="502" name="Google Shape;502;p66"/>
          <p:cNvSpPr txBox="1"/>
          <p:nvPr/>
        </p:nvSpPr>
        <p:spPr>
          <a:xfrm>
            <a:off x="323850" y="414700"/>
            <a:ext cx="5260800" cy="651900"/>
          </a:xfrm>
          <a:prstGeom prst="rect">
            <a:avLst/>
          </a:prstGeom>
          <a:solidFill>
            <a:srgbClr val="D73F3E"/>
          </a:solidFill>
          <a:ln>
            <a:noFill/>
          </a:ln>
        </p:spPr>
        <p:txBody>
          <a:bodyPr anchorCtr="0" anchor="ctr" bIns="34275" lIns="68575" spcFirstLastPara="1" rIns="68575" wrap="square" tIns="34275">
            <a:noAutofit/>
          </a:bodyPr>
          <a:lstStyle/>
          <a:p>
            <a:pPr indent="0" lvl="0" marL="0" rtl="0" algn="l">
              <a:lnSpc>
                <a:spcPct val="90000"/>
              </a:lnSpc>
              <a:spcBef>
                <a:spcPts val="800"/>
              </a:spcBef>
              <a:spcAft>
                <a:spcPts val="0"/>
              </a:spcAft>
              <a:buNone/>
            </a:pPr>
            <a:r>
              <a:rPr lang="en" sz="3500">
                <a:solidFill>
                  <a:srgbClr val="FFFFFF"/>
                </a:solidFill>
                <a:latin typeface="Roboto"/>
                <a:ea typeface="Roboto"/>
                <a:cs typeface="Roboto"/>
                <a:sym typeface="Roboto"/>
              </a:rPr>
              <a:t>Mapping Roads</a:t>
            </a:r>
            <a:endParaRPr sz="35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67"/>
          <p:cNvPicPr preferRelativeResize="0"/>
          <p:nvPr/>
        </p:nvPicPr>
        <p:blipFill rotWithShape="1">
          <a:blip r:embed="rId3">
            <a:alphaModFix/>
          </a:blip>
          <a:srcRect b="48670" l="0" r="0" t="12511"/>
          <a:stretch/>
        </p:blipFill>
        <p:spPr>
          <a:xfrm>
            <a:off x="6159725" y="1180525"/>
            <a:ext cx="2420600" cy="1252900"/>
          </a:xfrm>
          <a:prstGeom prst="rect">
            <a:avLst/>
          </a:prstGeom>
          <a:noFill/>
          <a:ln>
            <a:noFill/>
          </a:ln>
          <a:effectLst>
            <a:outerShdw blurRad="57150" rotWithShape="0" algn="bl" dir="5400000" dist="19050">
              <a:srgbClr val="000000">
                <a:alpha val="50000"/>
              </a:srgbClr>
            </a:outerShdw>
          </a:effectLst>
        </p:spPr>
      </p:pic>
      <p:sp>
        <p:nvSpPr>
          <p:cNvPr id="509" name="Google Shape;509;p67"/>
          <p:cNvSpPr txBox="1"/>
          <p:nvPr>
            <p:ph idx="1" type="body"/>
          </p:nvPr>
        </p:nvSpPr>
        <p:spPr>
          <a:xfrm>
            <a:off x="323850" y="414700"/>
            <a:ext cx="46719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Saving in iD</a:t>
            </a:r>
            <a:endParaRPr b="0" sz="3500">
              <a:latin typeface="Roboto"/>
              <a:ea typeface="Roboto"/>
              <a:cs typeface="Roboto"/>
              <a:sym typeface="Roboto"/>
            </a:endParaRPr>
          </a:p>
        </p:txBody>
      </p:sp>
      <p:sp>
        <p:nvSpPr>
          <p:cNvPr id="510" name="Google Shape;510;p67"/>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511" name="Google Shape;511;p67"/>
          <p:cNvSpPr txBox="1"/>
          <p:nvPr/>
        </p:nvSpPr>
        <p:spPr>
          <a:xfrm>
            <a:off x="2904765" y="2234352"/>
            <a:ext cx="2713200" cy="1304100"/>
          </a:xfrm>
          <a:prstGeom prst="rect">
            <a:avLst/>
          </a:prstGeom>
          <a:noFill/>
          <a:ln>
            <a:noFill/>
          </a:ln>
        </p:spPr>
        <p:txBody>
          <a:bodyPr anchorCtr="0" anchor="t" bIns="121875" lIns="0" spcFirstLastPara="1" rIns="0" wrap="square" tIns="121875">
            <a:noAutofit/>
          </a:bodyPr>
          <a:lstStyle/>
          <a:p>
            <a:pPr indent="0" lvl="0" marL="0" marR="0" rtl="0" algn="l">
              <a:lnSpc>
                <a:spcPct val="115000"/>
              </a:lnSpc>
              <a:spcBef>
                <a:spcPts val="400"/>
              </a:spcBef>
              <a:spcAft>
                <a:spcPts val="0"/>
              </a:spcAft>
              <a:buNone/>
            </a:pPr>
            <a:r>
              <a:rPr i="0" lang="en" sz="1300" u="none" cap="none" strike="noStrike">
                <a:solidFill>
                  <a:srgbClr val="59575C"/>
                </a:solidFill>
                <a:latin typeface="Roboto"/>
                <a:ea typeface="Roboto"/>
                <a:cs typeface="Roboto"/>
                <a:sym typeface="Roboto"/>
              </a:rPr>
              <a:t>When you save your work, add</a:t>
            </a:r>
            <a:r>
              <a:rPr lang="en" sz="1300">
                <a:solidFill>
                  <a:srgbClr val="59575C"/>
                </a:solidFill>
                <a:latin typeface="Roboto"/>
                <a:ea typeface="Roboto"/>
                <a:cs typeface="Roboto"/>
                <a:sym typeface="Roboto"/>
              </a:rPr>
              <a:t> any necessary or additional hashtags </a:t>
            </a:r>
            <a:r>
              <a:rPr i="0" lang="en" sz="1300" u="none" cap="none" strike="noStrike">
                <a:solidFill>
                  <a:srgbClr val="59575C"/>
                </a:solidFill>
                <a:latin typeface="Roboto"/>
                <a:ea typeface="Roboto"/>
                <a:cs typeface="Roboto"/>
                <a:sym typeface="Roboto"/>
              </a:rPr>
              <a:t>to the Changeset Comment</a:t>
            </a:r>
            <a:r>
              <a:rPr lang="en" sz="1300">
                <a:solidFill>
                  <a:srgbClr val="59575C"/>
                </a:solidFill>
                <a:latin typeface="Roboto"/>
                <a:ea typeface="Roboto"/>
                <a:cs typeface="Roboto"/>
                <a:sym typeface="Roboto"/>
              </a:rPr>
              <a:t>. After the tags try to add any details about the edits that you made. </a:t>
            </a:r>
            <a:endParaRPr b="1" i="0" sz="1300" u="none" cap="none" strike="noStrike">
              <a:solidFill>
                <a:srgbClr val="205CA0"/>
              </a:solidFill>
              <a:latin typeface="Roboto"/>
              <a:ea typeface="Roboto"/>
              <a:cs typeface="Roboto"/>
              <a:sym typeface="Roboto"/>
            </a:endParaRPr>
          </a:p>
          <a:p>
            <a:pPr indent="0" lvl="0" marL="0" marR="0" rtl="0" algn="l">
              <a:lnSpc>
                <a:spcPct val="115000"/>
              </a:lnSpc>
              <a:spcBef>
                <a:spcPts val="400"/>
              </a:spcBef>
              <a:spcAft>
                <a:spcPts val="0"/>
              </a:spcAft>
              <a:buClr>
                <a:srgbClr val="000000"/>
              </a:buClr>
              <a:buSzPts val="1400"/>
              <a:buFont typeface="Arial"/>
              <a:buNone/>
            </a:pPr>
            <a:r>
              <a:t/>
            </a:r>
            <a:endParaRPr b="1" i="0" sz="1300" u="none" cap="none" strike="noStrike">
              <a:solidFill>
                <a:srgbClr val="205CA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300" u="none" cap="none" strike="noStrike">
              <a:solidFill>
                <a:srgbClr val="59575C"/>
              </a:solidFill>
              <a:latin typeface="Roboto"/>
              <a:ea typeface="Roboto"/>
              <a:cs typeface="Roboto"/>
              <a:sym typeface="Roboto"/>
            </a:endParaRPr>
          </a:p>
        </p:txBody>
      </p:sp>
      <p:sp>
        <p:nvSpPr>
          <p:cNvPr id="512" name="Google Shape;512;p67"/>
          <p:cNvSpPr txBox="1"/>
          <p:nvPr/>
        </p:nvSpPr>
        <p:spPr>
          <a:xfrm>
            <a:off x="5996381" y="2394033"/>
            <a:ext cx="2987100" cy="1343100"/>
          </a:xfrm>
          <a:prstGeom prst="rect">
            <a:avLst/>
          </a:prstGeom>
          <a:noFill/>
          <a:ln>
            <a:noFill/>
          </a:ln>
        </p:spPr>
        <p:txBody>
          <a:bodyPr anchorCtr="0" anchor="t" bIns="121875" lIns="121875" spcFirstLastPara="1" rIns="121875" wrap="square" tIns="121875">
            <a:noAutofit/>
          </a:bodyPr>
          <a:lstStyle/>
          <a:p>
            <a:pPr indent="0" lvl="0" marL="0" marR="0" rtl="0" algn="l">
              <a:lnSpc>
                <a:spcPct val="100000"/>
              </a:lnSpc>
              <a:spcBef>
                <a:spcPts val="0"/>
              </a:spcBef>
              <a:spcAft>
                <a:spcPts val="0"/>
              </a:spcAft>
              <a:buNone/>
            </a:pPr>
            <a:r>
              <a:rPr lang="en" sz="1300">
                <a:solidFill>
                  <a:srgbClr val="59575C"/>
                </a:solidFill>
                <a:latin typeface="Roboto"/>
                <a:ea typeface="Roboto"/>
                <a:cs typeface="Roboto"/>
                <a:sym typeface="Roboto"/>
              </a:rPr>
              <a:t>When you’ve finished mapping everything in your square select ‘</a:t>
            </a:r>
            <a:r>
              <a:rPr b="1" lang="en" sz="1300">
                <a:solidFill>
                  <a:srgbClr val="D23737"/>
                </a:solidFill>
                <a:latin typeface="Roboto"/>
                <a:ea typeface="Roboto"/>
                <a:cs typeface="Roboto"/>
                <a:sym typeface="Roboto"/>
              </a:rPr>
              <a:t>Yes</a:t>
            </a:r>
            <a:r>
              <a:rPr lang="en" sz="1300">
                <a:solidFill>
                  <a:srgbClr val="59575C"/>
                </a:solidFill>
                <a:latin typeface="Roboto"/>
                <a:ea typeface="Roboto"/>
                <a:cs typeface="Roboto"/>
                <a:sym typeface="Roboto"/>
              </a:rPr>
              <a:t>’ to answer ‘Is this task completely mapped?’ </a:t>
            </a:r>
            <a:endParaRPr sz="1300">
              <a:solidFill>
                <a:srgbClr val="59575C"/>
              </a:solidFill>
              <a:latin typeface="Roboto"/>
              <a:ea typeface="Roboto"/>
              <a:cs typeface="Roboto"/>
              <a:sym typeface="Roboto"/>
            </a:endParaRPr>
          </a:p>
          <a:p>
            <a:pPr indent="0" lvl="0" marL="0" marR="0" rtl="0" algn="l">
              <a:lnSpc>
                <a:spcPct val="100000"/>
              </a:lnSpc>
              <a:spcBef>
                <a:spcPts val="0"/>
              </a:spcBef>
              <a:spcAft>
                <a:spcPts val="0"/>
              </a:spcAft>
              <a:buNone/>
            </a:pPr>
            <a:r>
              <a:rPr lang="en" sz="1300">
                <a:solidFill>
                  <a:srgbClr val="59575C"/>
                </a:solidFill>
                <a:latin typeface="Roboto"/>
                <a:ea typeface="Roboto"/>
                <a:cs typeface="Roboto"/>
                <a:sym typeface="Roboto"/>
              </a:rPr>
              <a:t>If the square is not complete just choose ‘</a:t>
            </a:r>
            <a:r>
              <a:rPr b="1" lang="en" sz="1300">
                <a:solidFill>
                  <a:srgbClr val="D23737"/>
                </a:solidFill>
                <a:latin typeface="Roboto"/>
                <a:ea typeface="Roboto"/>
                <a:cs typeface="Roboto"/>
                <a:sym typeface="Roboto"/>
              </a:rPr>
              <a:t>No</a:t>
            </a:r>
            <a:r>
              <a:rPr lang="en" sz="1300">
                <a:solidFill>
                  <a:srgbClr val="59575C"/>
                </a:solidFill>
                <a:latin typeface="Roboto"/>
                <a:ea typeface="Roboto"/>
                <a:cs typeface="Roboto"/>
                <a:sym typeface="Roboto"/>
              </a:rPr>
              <a:t>’ and for both options select ‘</a:t>
            </a:r>
            <a:r>
              <a:rPr b="1" lang="en" sz="1300">
                <a:solidFill>
                  <a:srgbClr val="D23737"/>
                </a:solidFill>
                <a:latin typeface="Roboto"/>
                <a:ea typeface="Roboto"/>
                <a:cs typeface="Roboto"/>
                <a:sym typeface="Roboto"/>
              </a:rPr>
              <a:t>Submit task</a:t>
            </a:r>
            <a:r>
              <a:rPr lang="en" sz="1300">
                <a:solidFill>
                  <a:srgbClr val="59575C"/>
                </a:solidFill>
                <a:latin typeface="Roboto"/>
                <a:ea typeface="Roboto"/>
                <a:cs typeface="Roboto"/>
                <a:sym typeface="Roboto"/>
              </a:rPr>
              <a:t>’</a:t>
            </a:r>
            <a:endParaRPr sz="1300">
              <a:solidFill>
                <a:srgbClr val="59575C"/>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sz="1300">
              <a:solidFill>
                <a:srgbClr val="59575C"/>
              </a:solidFill>
              <a:latin typeface="Roboto"/>
              <a:ea typeface="Roboto"/>
              <a:cs typeface="Roboto"/>
              <a:sym typeface="Roboto"/>
            </a:endParaRPr>
          </a:p>
        </p:txBody>
      </p:sp>
      <p:sp>
        <p:nvSpPr>
          <p:cNvPr id="513" name="Google Shape;513;p67"/>
          <p:cNvSpPr txBox="1"/>
          <p:nvPr/>
        </p:nvSpPr>
        <p:spPr>
          <a:xfrm>
            <a:off x="522071" y="2291117"/>
            <a:ext cx="2004300" cy="1332600"/>
          </a:xfrm>
          <a:prstGeom prst="rect">
            <a:avLst/>
          </a:prstGeom>
          <a:noFill/>
          <a:ln>
            <a:noFill/>
          </a:ln>
        </p:spPr>
        <p:txBody>
          <a:bodyPr anchorCtr="0" anchor="t" bIns="121875" lIns="0" spcFirstLastPara="1" rIns="0" wrap="square" tIns="121875">
            <a:noAutofit/>
          </a:bodyPr>
          <a:lstStyle/>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59575C"/>
                </a:solidFill>
                <a:latin typeface="Roboto"/>
                <a:ea typeface="Roboto"/>
                <a:cs typeface="Roboto"/>
                <a:sym typeface="Roboto"/>
              </a:rPr>
              <a:t>Save your work </a:t>
            </a:r>
            <a:r>
              <a:rPr i="0" lang="en" sz="1300" u="sng" cap="none" strike="noStrike">
                <a:solidFill>
                  <a:srgbClr val="59575C"/>
                </a:solidFill>
                <a:latin typeface="Roboto"/>
                <a:ea typeface="Roboto"/>
                <a:cs typeface="Roboto"/>
                <a:sym typeface="Roboto"/>
              </a:rPr>
              <a:t>every 10 or so edits</a:t>
            </a:r>
            <a:r>
              <a:rPr i="0" lang="en" sz="1300" u="none" cap="none" strike="noStrike">
                <a:solidFill>
                  <a:srgbClr val="59575C"/>
                </a:solidFill>
                <a:latin typeface="Roboto"/>
                <a:ea typeface="Roboto"/>
                <a:cs typeface="Roboto"/>
                <a:sym typeface="Roboto"/>
              </a:rPr>
              <a:t> by clicking the </a:t>
            </a:r>
            <a:r>
              <a:rPr b="1" i="0" lang="en" sz="1300" u="none" cap="none" strike="noStrike">
                <a:solidFill>
                  <a:srgbClr val="D23737"/>
                </a:solidFill>
                <a:latin typeface="Roboto"/>
                <a:ea typeface="Roboto"/>
                <a:cs typeface="Roboto"/>
                <a:sym typeface="Roboto"/>
              </a:rPr>
              <a:t>‘Save’ </a:t>
            </a:r>
            <a:r>
              <a:rPr i="0" lang="en" sz="1300" u="none" cap="none" strike="noStrike">
                <a:solidFill>
                  <a:srgbClr val="59575C"/>
                </a:solidFill>
                <a:latin typeface="Roboto"/>
                <a:ea typeface="Roboto"/>
                <a:cs typeface="Roboto"/>
                <a:sym typeface="Roboto"/>
              </a:rPr>
              <a:t>button. The number next to this button is how many edits you’ve made since your last save.</a:t>
            </a:r>
            <a:endParaRPr i="0" sz="1300" u="none" cap="none" strike="noStrike">
              <a:solidFill>
                <a:srgbClr val="59575C"/>
              </a:solidFill>
              <a:latin typeface="Roboto"/>
              <a:ea typeface="Roboto"/>
              <a:cs typeface="Roboto"/>
              <a:sym typeface="Roboto"/>
            </a:endParaRPr>
          </a:p>
        </p:txBody>
      </p:sp>
      <p:pic>
        <p:nvPicPr>
          <p:cNvPr id="514" name="Google Shape;514;p67"/>
          <p:cNvPicPr preferRelativeResize="0"/>
          <p:nvPr/>
        </p:nvPicPr>
        <p:blipFill rotWithShape="1">
          <a:blip r:embed="rId4">
            <a:alphaModFix/>
          </a:blip>
          <a:srcRect b="0" l="0" r="0" t="0"/>
          <a:stretch/>
        </p:blipFill>
        <p:spPr>
          <a:xfrm>
            <a:off x="535755" y="1262154"/>
            <a:ext cx="1976813" cy="797175"/>
          </a:xfrm>
          <a:prstGeom prst="rect">
            <a:avLst/>
          </a:prstGeom>
          <a:noFill/>
          <a:ln>
            <a:noFill/>
          </a:ln>
          <a:effectLst>
            <a:outerShdw blurRad="57150" rotWithShape="0" algn="bl" dir="5400000" dist="47625">
              <a:srgbClr val="000000">
                <a:alpha val="50000"/>
              </a:srgbClr>
            </a:outerShdw>
          </a:effectLst>
        </p:spPr>
      </p:pic>
      <p:sp>
        <p:nvSpPr>
          <p:cNvPr id="515" name="Google Shape;515;p67"/>
          <p:cNvSpPr/>
          <p:nvPr/>
        </p:nvSpPr>
        <p:spPr>
          <a:xfrm>
            <a:off x="422225" y="1209371"/>
            <a:ext cx="276000" cy="258300"/>
          </a:xfrm>
          <a:prstGeom prst="ellipse">
            <a:avLst/>
          </a:prstGeom>
          <a:solidFill>
            <a:srgbClr val="D2373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1</a:t>
            </a:r>
            <a:endParaRPr b="0" i="0" sz="1400" u="none" cap="none" strike="noStrike">
              <a:solidFill>
                <a:srgbClr val="FFFFFF"/>
              </a:solidFill>
              <a:latin typeface="Arial"/>
              <a:ea typeface="Arial"/>
              <a:cs typeface="Arial"/>
              <a:sym typeface="Arial"/>
            </a:endParaRPr>
          </a:p>
        </p:txBody>
      </p:sp>
      <p:pic>
        <p:nvPicPr>
          <p:cNvPr id="516" name="Google Shape;516;p67"/>
          <p:cNvPicPr preferRelativeResize="0"/>
          <p:nvPr/>
        </p:nvPicPr>
        <p:blipFill rotWithShape="1">
          <a:blip r:embed="rId5">
            <a:alphaModFix/>
          </a:blip>
          <a:srcRect b="27755" l="0" r="0" t="8688"/>
          <a:stretch/>
        </p:blipFill>
        <p:spPr>
          <a:xfrm>
            <a:off x="2913372" y="1281084"/>
            <a:ext cx="2845565" cy="712899"/>
          </a:xfrm>
          <a:prstGeom prst="rect">
            <a:avLst/>
          </a:prstGeom>
          <a:noFill/>
          <a:ln>
            <a:noFill/>
          </a:ln>
          <a:effectLst>
            <a:outerShdw blurRad="57150" rotWithShape="0" algn="bl" dir="5400000" dist="47625">
              <a:srgbClr val="000000">
                <a:alpha val="50000"/>
              </a:srgbClr>
            </a:outerShdw>
          </a:effectLst>
        </p:spPr>
      </p:pic>
      <p:sp>
        <p:nvSpPr>
          <p:cNvPr id="517" name="Google Shape;517;p67"/>
          <p:cNvSpPr/>
          <p:nvPr/>
        </p:nvSpPr>
        <p:spPr>
          <a:xfrm>
            <a:off x="2788511" y="1180519"/>
            <a:ext cx="276000" cy="258300"/>
          </a:xfrm>
          <a:prstGeom prst="ellipse">
            <a:avLst/>
          </a:prstGeom>
          <a:solidFill>
            <a:srgbClr val="D2373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
        <p:nvSpPr>
          <p:cNvPr id="518" name="Google Shape;518;p67"/>
          <p:cNvSpPr/>
          <p:nvPr/>
        </p:nvSpPr>
        <p:spPr>
          <a:xfrm>
            <a:off x="5911782" y="1138350"/>
            <a:ext cx="276000" cy="258300"/>
          </a:xfrm>
          <a:prstGeom prst="ellipse">
            <a:avLst/>
          </a:prstGeom>
          <a:solidFill>
            <a:srgbClr val="D2373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3</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8"/>
          <p:cNvSpPr txBox="1"/>
          <p:nvPr>
            <p:ph idx="1" type="body"/>
          </p:nvPr>
        </p:nvSpPr>
        <p:spPr>
          <a:xfrm>
            <a:off x="323850" y="414700"/>
            <a:ext cx="52608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Key iD Features: Imagery</a:t>
            </a:r>
            <a:endParaRPr b="0" sz="3500">
              <a:latin typeface="Roboto"/>
              <a:ea typeface="Roboto"/>
              <a:cs typeface="Roboto"/>
              <a:sym typeface="Roboto"/>
            </a:endParaRPr>
          </a:p>
        </p:txBody>
      </p:sp>
      <p:sp>
        <p:nvSpPr>
          <p:cNvPr id="525" name="Google Shape;525;p68"/>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526" name="Google Shape;526;p68"/>
          <p:cNvSpPr txBox="1"/>
          <p:nvPr/>
        </p:nvSpPr>
        <p:spPr>
          <a:xfrm>
            <a:off x="431800" y="1422400"/>
            <a:ext cx="2977200" cy="330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If a project is set up correctly the imagery which mappers are told to use in the instructions will </a:t>
            </a:r>
            <a:r>
              <a:rPr b="1" lang="en" sz="1600">
                <a:solidFill>
                  <a:srgbClr val="3A3838"/>
                </a:solidFill>
                <a:latin typeface="Roboto"/>
                <a:ea typeface="Roboto"/>
                <a:cs typeface="Roboto"/>
                <a:sym typeface="Roboto"/>
              </a:rPr>
              <a:t>load automatically</a:t>
            </a:r>
            <a:endParaRPr b="1"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Nonetheless, imagery adjustments can be made, including offsets, display options and </a:t>
            </a:r>
            <a:r>
              <a:rPr lang="en" sz="1600">
                <a:solidFill>
                  <a:srgbClr val="3A3838"/>
                </a:solidFill>
                <a:latin typeface="Roboto"/>
                <a:ea typeface="Roboto"/>
                <a:cs typeface="Roboto"/>
                <a:sym typeface="Roboto"/>
              </a:rPr>
              <a:t>alternate sources can be loaded for comparison</a:t>
            </a:r>
            <a:endParaRPr sz="1600">
              <a:solidFill>
                <a:srgbClr val="3A3838"/>
              </a:solidFill>
              <a:latin typeface="Roboto"/>
              <a:ea typeface="Roboto"/>
              <a:cs typeface="Roboto"/>
              <a:sym typeface="Roboto"/>
            </a:endParaRPr>
          </a:p>
          <a:p>
            <a:pPr indent="45720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pic>
        <p:nvPicPr>
          <p:cNvPr id="527" name="Google Shape;527;p68"/>
          <p:cNvPicPr preferRelativeResize="0"/>
          <p:nvPr/>
        </p:nvPicPr>
        <p:blipFill>
          <a:blip r:embed="rId3">
            <a:alphaModFix/>
          </a:blip>
          <a:stretch>
            <a:fillRect/>
          </a:stretch>
        </p:blipFill>
        <p:spPr>
          <a:xfrm>
            <a:off x="4114850" y="1291425"/>
            <a:ext cx="4400751" cy="3345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9"/>
          <p:cNvSpPr txBox="1"/>
          <p:nvPr>
            <p:ph idx="1" type="body"/>
          </p:nvPr>
        </p:nvSpPr>
        <p:spPr>
          <a:xfrm>
            <a:off x="323850" y="414700"/>
            <a:ext cx="52608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Key iD Features: Presets</a:t>
            </a:r>
            <a:endParaRPr b="0" sz="3500">
              <a:latin typeface="Roboto"/>
              <a:ea typeface="Roboto"/>
              <a:cs typeface="Roboto"/>
              <a:sym typeface="Roboto"/>
            </a:endParaRPr>
          </a:p>
        </p:txBody>
      </p:sp>
      <p:sp>
        <p:nvSpPr>
          <p:cNvPr id="534" name="Google Shape;534;p69"/>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535" name="Google Shape;535;p69"/>
          <p:cNvSpPr txBox="1"/>
          <p:nvPr/>
        </p:nvSpPr>
        <p:spPr>
          <a:xfrm>
            <a:off x="431800" y="1422400"/>
            <a:ext cx="2977200" cy="330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Projects that are designed for beginners will often have the tags restricted (</a:t>
            </a:r>
            <a:r>
              <a:rPr b="1" lang="en" sz="1600">
                <a:solidFill>
                  <a:srgbClr val="3A3838"/>
                </a:solidFill>
                <a:latin typeface="Roboto"/>
                <a:ea typeface="Roboto"/>
                <a:cs typeface="Roboto"/>
                <a:sym typeface="Roboto"/>
              </a:rPr>
              <a:t>preset</a:t>
            </a:r>
            <a:r>
              <a:rPr lang="en" sz="1600">
                <a:solidFill>
                  <a:srgbClr val="3A3838"/>
                </a:solidFill>
                <a:latin typeface="Roboto"/>
                <a:ea typeface="Roboto"/>
                <a:cs typeface="Roboto"/>
                <a:sym typeface="Roboto"/>
              </a:rPr>
              <a:t>), most often this is used for </a:t>
            </a:r>
            <a:r>
              <a:rPr lang="en" sz="1600">
                <a:solidFill>
                  <a:srgbClr val="3A3838"/>
                </a:solidFill>
                <a:latin typeface="Roboto"/>
                <a:ea typeface="Roboto"/>
                <a:cs typeface="Roboto"/>
                <a:sym typeface="Roboto"/>
              </a:rPr>
              <a:t>buildings-</a:t>
            </a:r>
            <a:r>
              <a:rPr lang="en" sz="1600">
                <a:solidFill>
                  <a:srgbClr val="3A3838"/>
                </a:solidFill>
                <a:latin typeface="Roboto"/>
                <a:ea typeface="Roboto"/>
                <a:cs typeface="Roboto"/>
                <a:sym typeface="Roboto"/>
              </a:rPr>
              <a:t>only projects</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This </a:t>
            </a:r>
            <a:r>
              <a:rPr b="1" lang="en" sz="1600">
                <a:solidFill>
                  <a:srgbClr val="3A3838"/>
                </a:solidFill>
                <a:latin typeface="Roboto"/>
                <a:ea typeface="Roboto"/>
                <a:cs typeface="Roboto"/>
                <a:sym typeface="Roboto"/>
              </a:rPr>
              <a:t>limits the amount of damage</a:t>
            </a:r>
            <a:r>
              <a:rPr lang="en" sz="1600">
                <a:solidFill>
                  <a:srgbClr val="3A3838"/>
                </a:solidFill>
                <a:latin typeface="Roboto"/>
                <a:ea typeface="Roboto"/>
                <a:cs typeface="Roboto"/>
                <a:sym typeface="Roboto"/>
              </a:rPr>
              <a:t> that new mappers can do - it only allows them to add the feature(s) </a:t>
            </a:r>
            <a:r>
              <a:rPr lang="en" sz="1600">
                <a:solidFill>
                  <a:srgbClr val="3A3838"/>
                </a:solidFill>
                <a:latin typeface="Roboto"/>
                <a:ea typeface="Roboto"/>
                <a:cs typeface="Roboto"/>
                <a:sym typeface="Roboto"/>
              </a:rPr>
              <a:t>they are asked to map</a:t>
            </a:r>
            <a:endParaRPr sz="1600">
              <a:solidFill>
                <a:srgbClr val="3A3838"/>
              </a:solidFill>
              <a:latin typeface="Roboto"/>
              <a:ea typeface="Roboto"/>
              <a:cs typeface="Roboto"/>
              <a:sym typeface="Roboto"/>
            </a:endParaRPr>
          </a:p>
          <a:p>
            <a:pPr indent="45720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pic>
        <p:nvPicPr>
          <p:cNvPr id="536" name="Google Shape;536;p69"/>
          <p:cNvPicPr preferRelativeResize="0"/>
          <p:nvPr/>
        </p:nvPicPr>
        <p:blipFill>
          <a:blip r:embed="rId3">
            <a:alphaModFix/>
          </a:blip>
          <a:stretch>
            <a:fillRect/>
          </a:stretch>
        </p:blipFill>
        <p:spPr>
          <a:xfrm>
            <a:off x="3749713" y="1640101"/>
            <a:ext cx="2158975" cy="2480875"/>
          </a:xfrm>
          <a:prstGeom prst="rect">
            <a:avLst/>
          </a:prstGeom>
          <a:noFill/>
          <a:ln>
            <a:noFill/>
          </a:ln>
          <a:effectLst>
            <a:outerShdw blurRad="57150" rotWithShape="0" algn="bl" dir="5400000" dist="19050">
              <a:srgbClr val="000000">
                <a:alpha val="50000"/>
              </a:srgbClr>
            </a:outerShdw>
          </a:effectLst>
        </p:spPr>
      </p:pic>
      <p:pic>
        <p:nvPicPr>
          <p:cNvPr id="537" name="Google Shape;537;p69"/>
          <p:cNvPicPr preferRelativeResize="0"/>
          <p:nvPr/>
        </p:nvPicPr>
        <p:blipFill rotWithShape="1">
          <a:blip r:embed="rId4">
            <a:alphaModFix/>
          </a:blip>
          <a:srcRect b="30454" l="0" r="0" t="0"/>
          <a:stretch/>
        </p:blipFill>
        <p:spPr>
          <a:xfrm>
            <a:off x="6220050" y="1640101"/>
            <a:ext cx="2184800" cy="2883525"/>
          </a:xfrm>
          <a:prstGeom prst="rect">
            <a:avLst/>
          </a:prstGeom>
          <a:noFill/>
          <a:ln>
            <a:noFill/>
          </a:ln>
          <a:effectLst>
            <a:outerShdw blurRad="57150" rotWithShape="0" algn="bl" dir="5400000" dist="19050">
              <a:srgbClr val="000000">
                <a:alpha val="50000"/>
              </a:srgbClr>
            </a:outerShdw>
          </a:effectLst>
        </p:spPr>
      </p:pic>
      <p:sp>
        <p:nvSpPr>
          <p:cNvPr id="538" name="Google Shape;538;p69"/>
          <p:cNvSpPr txBox="1"/>
          <p:nvPr/>
        </p:nvSpPr>
        <p:spPr>
          <a:xfrm>
            <a:off x="4218108" y="1214775"/>
            <a:ext cx="12222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D23737"/>
                </a:solidFill>
                <a:latin typeface="Roboto"/>
                <a:ea typeface="Roboto"/>
                <a:cs typeface="Roboto"/>
                <a:sym typeface="Roboto"/>
              </a:rPr>
              <a:t>PRESETS</a:t>
            </a:r>
            <a:endParaRPr b="1" sz="1900">
              <a:solidFill>
                <a:srgbClr val="D23737"/>
              </a:solidFill>
              <a:latin typeface="Roboto"/>
              <a:ea typeface="Roboto"/>
              <a:cs typeface="Roboto"/>
              <a:sym typeface="Roboto"/>
            </a:endParaRPr>
          </a:p>
        </p:txBody>
      </p:sp>
      <p:sp>
        <p:nvSpPr>
          <p:cNvPr id="539" name="Google Shape;539;p69"/>
          <p:cNvSpPr txBox="1"/>
          <p:nvPr/>
        </p:nvSpPr>
        <p:spPr>
          <a:xfrm>
            <a:off x="6557400" y="1214775"/>
            <a:ext cx="1633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D23737"/>
                </a:solidFill>
                <a:latin typeface="Roboto"/>
                <a:ea typeface="Roboto"/>
                <a:cs typeface="Roboto"/>
                <a:sym typeface="Roboto"/>
              </a:rPr>
              <a:t>NO </a:t>
            </a:r>
            <a:r>
              <a:rPr b="1" lang="en" sz="1900">
                <a:solidFill>
                  <a:srgbClr val="D23737"/>
                </a:solidFill>
                <a:latin typeface="Roboto"/>
                <a:ea typeface="Roboto"/>
                <a:cs typeface="Roboto"/>
                <a:sym typeface="Roboto"/>
              </a:rPr>
              <a:t>PRESETS</a:t>
            </a:r>
            <a:endParaRPr b="1" sz="1900">
              <a:solidFill>
                <a:srgbClr val="D23737"/>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0"/>
          <p:cNvSpPr txBox="1"/>
          <p:nvPr>
            <p:ph idx="1" type="body"/>
          </p:nvPr>
        </p:nvSpPr>
        <p:spPr>
          <a:xfrm>
            <a:off x="323850" y="414700"/>
            <a:ext cx="52608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Key iD Features: Errors</a:t>
            </a:r>
            <a:endParaRPr b="0" sz="3500">
              <a:latin typeface="Roboto"/>
              <a:ea typeface="Roboto"/>
              <a:cs typeface="Roboto"/>
              <a:sym typeface="Roboto"/>
            </a:endParaRPr>
          </a:p>
        </p:txBody>
      </p:sp>
      <p:sp>
        <p:nvSpPr>
          <p:cNvPr id="546" name="Google Shape;546;p70"/>
          <p:cNvSpPr txBox="1"/>
          <p:nvPr/>
        </p:nvSpPr>
        <p:spPr>
          <a:xfrm>
            <a:off x="431800" y="1422400"/>
            <a:ext cx="2977200" cy="330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The iD editor blocks the upload process if it detects an error. Mappers have to </a:t>
            </a:r>
            <a:r>
              <a:rPr b="1" lang="en" sz="1600">
                <a:solidFill>
                  <a:srgbClr val="3A3838"/>
                </a:solidFill>
                <a:latin typeface="Roboto"/>
                <a:ea typeface="Roboto"/>
                <a:cs typeface="Roboto"/>
                <a:sym typeface="Roboto"/>
              </a:rPr>
              <a:t>resolve all errors</a:t>
            </a:r>
            <a:r>
              <a:rPr lang="en" sz="1600">
                <a:solidFill>
                  <a:srgbClr val="3A3838"/>
                </a:solidFill>
                <a:latin typeface="Roboto"/>
                <a:ea typeface="Roboto"/>
                <a:cs typeface="Roboto"/>
                <a:sym typeface="Roboto"/>
              </a:rPr>
              <a:t> in their mapping before </a:t>
            </a:r>
            <a:r>
              <a:rPr lang="en" sz="1600">
                <a:solidFill>
                  <a:srgbClr val="3A3838"/>
                </a:solidFill>
                <a:latin typeface="Roboto"/>
                <a:ea typeface="Roboto"/>
                <a:cs typeface="Roboto"/>
                <a:sym typeface="Roboto"/>
              </a:rPr>
              <a:t>proceeding</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Most commonly this is seen when mappers </a:t>
            </a:r>
            <a:r>
              <a:rPr b="1" lang="en" sz="1600">
                <a:solidFill>
                  <a:srgbClr val="3A3838"/>
                </a:solidFill>
                <a:latin typeface="Roboto"/>
                <a:ea typeface="Roboto"/>
                <a:cs typeface="Roboto"/>
                <a:sym typeface="Roboto"/>
              </a:rPr>
              <a:t>fail to tag an object</a:t>
            </a:r>
            <a:r>
              <a:rPr lang="en" sz="1600">
                <a:solidFill>
                  <a:srgbClr val="3A3838"/>
                </a:solidFill>
                <a:latin typeface="Roboto"/>
                <a:ea typeface="Roboto"/>
                <a:cs typeface="Roboto"/>
                <a:sym typeface="Roboto"/>
              </a:rPr>
              <a:t>, this is fixed by clicking on the error and adding the correct tag</a:t>
            </a:r>
            <a:endParaRPr sz="1600">
              <a:solidFill>
                <a:srgbClr val="3A3838"/>
              </a:solidFill>
              <a:latin typeface="Roboto"/>
              <a:ea typeface="Roboto"/>
              <a:cs typeface="Roboto"/>
              <a:sym typeface="Roboto"/>
            </a:endParaRPr>
          </a:p>
          <a:p>
            <a:pPr indent="45720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sp>
        <p:nvSpPr>
          <p:cNvPr id="547" name="Google Shape;547;p70"/>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548" name="Google Shape;548;p70"/>
          <p:cNvPicPr preferRelativeResize="0"/>
          <p:nvPr/>
        </p:nvPicPr>
        <p:blipFill>
          <a:blip r:embed="rId3">
            <a:alphaModFix/>
          </a:blip>
          <a:stretch>
            <a:fillRect/>
          </a:stretch>
        </p:blipFill>
        <p:spPr>
          <a:xfrm>
            <a:off x="4103000" y="1390400"/>
            <a:ext cx="4221050" cy="32088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1"/>
          <p:cNvSpPr txBox="1"/>
          <p:nvPr>
            <p:ph idx="1" type="body"/>
          </p:nvPr>
        </p:nvSpPr>
        <p:spPr>
          <a:xfrm>
            <a:off x="323850" y="414700"/>
            <a:ext cx="69006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iD Pitfalls: Unsquared Buildings</a:t>
            </a:r>
            <a:endParaRPr b="0" sz="3500">
              <a:latin typeface="Roboto"/>
              <a:ea typeface="Roboto"/>
              <a:cs typeface="Roboto"/>
              <a:sym typeface="Roboto"/>
            </a:endParaRPr>
          </a:p>
        </p:txBody>
      </p:sp>
      <p:sp>
        <p:nvSpPr>
          <p:cNvPr id="555" name="Google Shape;555;p71"/>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556" name="Google Shape;556;p71"/>
          <p:cNvSpPr txBox="1"/>
          <p:nvPr/>
        </p:nvSpPr>
        <p:spPr>
          <a:xfrm>
            <a:off x="431800" y="1422400"/>
            <a:ext cx="2977200" cy="330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JOSM users love the buildings plugin, there is no equivalent for iD - buildings mapped in iD by beginners therefore </a:t>
            </a:r>
            <a:r>
              <a:rPr b="1" lang="en" sz="1600">
                <a:solidFill>
                  <a:srgbClr val="3A3838"/>
                </a:solidFill>
                <a:latin typeface="Roboto"/>
                <a:ea typeface="Roboto"/>
                <a:cs typeface="Roboto"/>
                <a:sym typeface="Roboto"/>
              </a:rPr>
              <a:t>often have unsquared corners</a:t>
            </a:r>
            <a:endParaRPr b="1"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A ‘bug’ in iD also means that any buildings with </a:t>
            </a:r>
            <a:r>
              <a:rPr b="1" lang="en" sz="1600">
                <a:solidFill>
                  <a:srgbClr val="3A3838"/>
                </a:solidFill>
                <a:latin typeface="Roboto"/>
                <a:ea typeface="Roboto"/>
                <a:cs typeface="Roboto"/>
                <a:sym typeface="Roboto"/>
              </a:rPr>
              <a:t>extreme angles</a:t>
            </a:r>
            <a:r>
              <a:rPr lang="en" sz="1600">
                <a:solidFill>
                  <a:srgbClr val="3A3838"/>
                </a:solidFill>
                <a:latin typeface="Roboto"/>
                <a:ea typeface="Roboto"/>
                <a:cs typeface="Roboto"/>
                <a:sym typeface="Roboto"/>
              </a:rPr>
              <a:t> will not be squared </a:t>
            </a:r>
            <a:r>
              <a:rPr lang="en" sz="1600">
                <a:solidFill>
                  <a:srgbClr val="3A3838"/>
                </a:solidFill>
                <a:latin typeface="Roboto"/>
                <a:ea typeface="Roboto"/>
                <a:cs typeface="Roboto"/>
                <a:sym typeface="Roboto"/>
              </a:rPr>
              <a:t>properly</a:t>
            </a:r>
            <a:r>
              <a:rPr lang="en" sz="1600">
                <a:solidFill>
                  <a:srgbClr val="3A3838"/>
                </a:solidFill>
                <a:latin typeface="Roboto"/>
                <a:ea typeface="Roboto"/>
                <a:cs typeface="Roboto"/>
                <a:sym typeface="Roboto"/>
              </a:rPr>
              <a:t> </a:t>
            </a:r>
            <a:endParaRPr sz="1600">
              <a:solidFill>
                <a:srgbClr val="3A3838"/>
              </a:solidFill>
              <a:latin typeface="Roboto"/>
              <a:ea typeface="Roboto"/>
              <a:cs typeface="Roboto"/>
              <a:sym typeface="Roboto"/>
            </a:endParaRPr>
          </a:p>
          <a:p>
            <a:pPr indent="45720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pic>
        <p:nvPicPr>
          <p:cNvPr id="557" name="Google Shape;557;p71"/>
          <p:cNvPicPr preferRelativeResize="0"/>
          <p:nvPr/>
        </p:nvPicPr>
        <p:blipFill>
          <a:blip r:embed="rId3">
            <a:alphaModFix/>
          </a:blip>
          <a:stretch>
            <a:fillRect/>
          </a:stretch>
        </p:blipFill>
        <p:spPr>
          <a:xfrm>
            <a:off x="3731125" y="1390774"/>
            <a:ext cx="4740526" cy="3196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ph idx="1" type="body"/>
          </p:nvPr>
        </p:nvSpPr>
        <p:spPr>
          <a:xfrm>
            <a:off x="323850" y="414700"/>
            <a:ext cx="68121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iD Pitfalls: Duplicated Buildings</a:t>
            </a:r>
            <a:endParaRPr b="0" sz="3500">
              <a:latin typeface="Roboto"/>
              <a:ea typeface="Roboto"/>
              <a:cs typeface="Roboto"/>
              <a:sym typeface="Roboto"/>
            </a:endParaRPr>
          </a:p>
        </p:txBody>
      </p:sp>
      <p:sp>
        <p:nvSpPr>
          <p:cNvPr id="564" name="Google Shape;564;p72"/>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565" name="Google Shape;565;p72"/>
          <p:cNvSpPr txBox="1"/>
          <p:nvPr/>
        </p:nvSpPr>
        <p:spPr>
          <a:xfrm>
            <a:off x="431800" y="1422400"/>
            <a:ext cx="2977200" cy="330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In order to save processing power the iD </a:t>
            </a:r>
            <a:r>
              <a:rPr lang="en" sz="1600">
                <a:solidFill>
                  <a:srgbClr val="3A3838"/>
                </a:solidFill>
                <a:latin typeface="Roboto"/>
                <a:ea typeface="Roboto"/>
                <a:cs typeface="Roboto"/>
                <a:sym typeface="Roboto"/>
              </a:rPr>
              <a:t>editor often </a:t>
            </a:r>
            <a:r>
              <a:rPr b="1" lang="en" sz="1600">
                <a:solidFill>
                  <a:srgbClr val="3A3838"/>
                </a:solidFill>
                <a:latin typeface="Roboto"/>
                <a:ea typeface="Roboto"/>
                <a:cs typeface="Roboto"/>
                <a:sym typeface="Roboto"/>
              </a:rPr>
              <a:t>does not load mapped objects</a:t>
            </a:r>
            <a:r>
              <a:rPr lang="en" sz="1600">
                <a:solidFill>
                  <a:srgbClr val="3A3838"/>
                </a:solidFill>
                <a:latin typeface="Roboto"/>
                <a:ea typeface="Roboto"/>
                <a:cs typeface="Roboto"/>
                <a:sym typeface="Roboto"/>
              </a:rPr>
              <a:t> unless the user zooms right in</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This can often cause mappers to map over the top of existing mapped features, creating </a:t>
            </a:r>
            <a:r>
              <a:rPr b="1" lang="en" sz="1600">
                <a:solidFill>
                  <a:srgbClr val="3A3838"/>
                </a:solidFill>
                <a:latin typeface="Roboto"/>
                <a:ea typeface="Roboto"/>
                <a:cs typeface="Roboto"/>
                <a:sym typeface="Roboto"/>
              </a:rPr>
              <a:t>duplicates</a:t>
            </a:r>
            <a:endParaRPr b="1" sz="1600">
              <a:solidFill>
                <a:srgbClr val="3A3838"/>
              </a:solidFill>
              <a:latin typeface="Roboto"/>
              <a:ea typeface="Roboto"/>
              <a:cs typeface="Roboto"/>
              <a:sym typeface="Roboto"/>
            </a:endParaRPr>
          </a:p>
          <a:p>
            <a:pPr indent="45720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pic>
        <p:nvPicPr>
          <p:cNvPr id="566" name="Google Shape;566;p72"/>
          <p:cNvPicPr preferRelativeResize="0"/>
          <p:nvPr/>
        </p:nvPicPr>
        <p:blipFill>
          <a:blip r:embed="rId3">
            <a:alphaModFix/>
          </a:blip>
          <a:stretch>
            <a:fillRect/>
          </a:stretch>
        </p:blipFill>
        <p:spPr>
          <a:xfrm>
            <a:off x="3598275" y="1287824"/>
            <a:ext cx="5013550" cy="3381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3"/>
          <p:cNvSpPr txBox="1"/>
          <p:nvPr>
            <p:ph idx="1" type="body"/>
          </p:nvPr>
        </p:nvSpPr>
        <p:spPr>
          <a:xfrm>
            <a:off x="323850" y="414700"/>
            <a:ext cx="61995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iD Pitfalls: Connected Nodes</a:t>
            </a:r>
            <a:endParaRPr b="0" sz="3500">
              <a:latin typeface="Roboto"/>
              <a:ea typeface="Roboto"/>
              <a:cs typeface="Roboto"/>
              <a:sym typeface="Roboto"/>
            </a:endParaRPr>
          </a:p>
        </p:txBody>
      </p:sp>
      <p:sp>
        <p:nvSpPr>
          <p:cNvPr id="573" name="Google Shape;573;p73"/>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574" name="Google Shape;574;p73"/>
          <p:cNvSpPr txBox="1"/>
          <p:nvPr/>
        </p:nvSpPr>
        <p:spPr>
          <a:xfrm>
            <a:off x="431800" y="1422400"/>
            <a:ext cx="2977200" cy="330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The iD editor has a frustrating </a:t>
            </a:r>
            <a:r>
              <a:rPr lang="en" sz="1600">
                <a:solidFill>
                  <a:srgbClr val="3A3838"/>
                </a:solidFill>
                <a:latin typeface="Roboto"/>
                <a:ea typeface="Roboto"/>
                <a:cs typeface="Roboto"/>
                <a:sym typeface="Roboto"/>
              </a:rPr>
              <a:t>tendency</a:t>
            </a:r>
            <a:r>
              <a:rPr lang="en" sz="1600">
                <a:solidFill>
                  <a:srgbClr val="3A3838"/>
                </a:solidFill>
                <a:latin typeface="Roboto"/>
                <a:ea typeface="Roboto"/>
                <a:cs typeface="Roboto"/>
                <a:sym typeface="Roboto"/>
              </a:rPr>
              <a:t> to </a:t>
            </a:r>
            <a:r>
              <a:rPr b="1" lang="en" sz="1600">
                <a:solidFill>
                  <a:srgbClr val="3A3838"/>
                </a:solidFill>
                <a:latin typeface="Roboto"/>
                <a:ea typeface="Roboto"/>
                <a:cs typeface="Roboto"/>
                <a:sym typeface="Roboto"/>
              </a:rPr>
              <a:t>snap to existing mapped objects</a:t>
            </a:r>
            <a:endParaRPr b="1"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t/>
            </a:r>
            <a:endParaRPr b="1"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When iD mappers map </a:t>
            </a:r>
            <a:r>
              <a:rPr b="1" lang="en" sz="1600">
                <a:solidFill>
                  <a:srgbClr val="3A3838"/>
                </a:solidFill>
                <a:latin typeface="Roboto"/>
                <a:ea typeface="Roboto"/>
                <a:cs typeface="Roboto"/>
                <a:sym typeface="Roboto"/>
              </a:rPr>
              <a:t>buildings</a:t>
            </a:r>
            <a:r>
              <a:rPr lang="en" sz="1600">
                <a:solidFill>
                  <a:srgbClr val="3A3838"/>
                </a:solidFill>
                <a:latin typeface="Roboto"/>
                <a:ea typeface="Roboto"/>
                <a:cs typeface="Roboto"/>
                <a:sym typeface="Roboto"/>
              </a:rPr>
              <a:t> close to each other this often causes </a:t>
            </a:r>
            <a:r>
              <a:rPr lang="en" sz="1600">
                <a:solidFill>
                  <a:srgbClr val="3A3838"/>
                </a:solidFill>
                <a:latin typeface="Roboto"/>
                <a:ea typeface="Roboto"/>
                <a:cs typeface="Roboto"/>
                <a:sym typeface="Roboto"/>
              </a:rPr>
              <a:t>connected nodes</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This can also cause buildings to connect to </a:t>
            </a:r>
            <a:r>
              <a:rPr b="1" lang="en" sz="1600">
                <a:solidFill>
                  <a:srgbClr val="3A3838"/>
                </a:solidFill>
                <a:latin typeface="Roboto"/>
                <a:ea typeface="Roboto"/>
                <a:cs typeface="Roboto"/>
                <a:sym typeface="Roboto"/>
              </a:rPr>
              <a:t>roads </a:t>
            </a:r>
            <a:r>
              <a:rPr lang="en" sz="1600">
                <a:solidFill>
                  <a:srgbClr val="3A3838"/>
                </a:solidFill>
                <a:latin typeface="Roboto"/>
                <a:ea typeface="Roboto"/>
                <a:cs typeface="Roboto"/>
                <a:sym typeface="Roboto"/>
              </a:rPr>
              <a:t>or </a:t>
            </a:r>
            <a:r>
              <a:rPr b="1" lang="en" sz="1600">
                <a:solidFill>
                  <a:srgbClr val="3A3838"/>
                </a:solidFill>
                <a:latin typeface="Roboto"/>
                <a:ea typeface="Roboto"/>
                <a:cs typeface="Roboto"/>
                <a:sym typeface="Roboto"/>
              </a:rPr>
              <a:t>landuse</a:t>
            </a:r>
            <a:endParaRPr b="1" sz="1600">
              <a:solidFill>
                <a:srgbClr val="3A3838"/>
              </a:solidFill>
              <a:latin typeface="Roboto"/>
              <a:ea typeface="Roboto"/>
              <a:cs typeface="Roboto"/>
              <a:sym typeface="Roboto"/>
            </a:endParaRPr>
          </a:p>
          <a:p>
            <a:pPr indent="45720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pic>
        <p:nvPicPr>
          <p:cNvPr id="575" name="Google Shape;575;p73"/>
          <p:cNvPicPr preferRelativeResize="0"/>
          <p:nvPr/>
        </p:nvPicPr>
        <p:blipFill>
          <a:blip r:embed="rId3">
            <a:alphaModFix/>
          </a:blip>
          <a:stretch>
            <a:fillRect/>
          </a:stretch>
        </p:blipFill>
        <p:spPr>
          <a:xfrm>
            <a:off x="3686875" y="1295574"/>
            <a:ext cx="4903544" cy="3306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4"/>
          <p:cNvSpPr txBox="1"/>
          <p:nvPr>
            <p:ph idx="1" type="body"/>
          </p:nvPr>
        </p:nvSpPr>
        <p:spPr>
          <a:xfrm>
            <a:off x="323850" y="414700"/>
            <a:ext cx="57201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iD Pitfalls: Tagged Corners</a:t>
            </a:r>
            <a:endParaRPr b="0" sz="3500">
              <a:latin typeface="Roboto"/>
              <a:ea typeface="Roboto"/>
              <a:cs typeface="Roboto"/>
              <a:sym typeface="Roboto"/>
            </a:endParaRPr>
          </a:p>
        </p:txBody>
      </p:sp>
      <p:sp>
        <p:nvSpPr>
          <p:cNvPr id="582" name="Google Shape;582;p74"/>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pic>
        <p:nvPicPr>
          <p:cNvPr id="583" name="Google Shape;583;p74"/>
          <p:cNvPicPr preferRelativeResize="0"/>
          <p:nvPr/>
        </p:nvPicPr>
        <p:blipFill>
          <a:blip r:embed="rId3">
            <a:alphaModFix/>
          </a:blip>
          <a:stretch>
            <a:fillRect/>
          </a:stretch>
        </p:blipFill>
        <p:spPr>
          <a:xfrm>
            <a:off x="3768025" y="1478912"/>
            <a:ext cx="4917626" cy="3193875"/>
          </a:xfrm>
          <a:prstGeom prst="rect">
            <a:avLst/>
          </a:prstGeom>
          <a:noFill/>
          <a:ln>
            <a:noFill/>
          </a:ln>
          <a:effectLst>
            <a:outerShdw blurRad="57150" rotWithShape="0" algn="bl" dir="5400000" dist="19050">
              <a:srgbClr val="000000">
                <a:alpha val="50000"/>
              </a:srgbClr>
            </a:outerShdw>
          </a:effectLst>
        </p:spPr>
      </p:pic>
      <p:sp>
        <p:nvSpPr>
          <p:cNvPr id="584" name="Google Shape;584;p74"/>
          <p:cNvSpPr txBox="1"/>
          <p:nvPr/>
        </p:nvSpPr>
        <p:spPr>
          <a:xfrm>
            <a:off x="431800" y="1422400"/>
            <a:ext cx="2977200" cy="330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In iD it is quite easy to mistakenly select just </a:t>
            </a:r>
            <a:r>
              <a:rPr b="1" lang="en" sz="1600">
                <a:solidFill>
                  <a:srgbClr val="3A3838"/>
                </a:solidFill>
                <a:latin typeface="Roboto"/>
                <a:ea typeface="Roboto"/>
                <a:cs typeface="Roboto"/>
                <a:sym typeface="Roboto"/>
              </a:rPr>
              <a:t>one corner</a:t>
            </a:r>
            <a:r>
              <a:rPr lang="en" sz="1600">
                <a:solidFill>
                  <a:srgbClr val="3A3838"/>
                </a:solidFill>
                <a:latin typeface="Roboto"/>
                <a:ea typeface="Roboto"/>
                <a:cs typeface="Roboto"/>
                <a:sym typeface="Roboto"/>
              </a:rPr>
              <a:t> of a shape while tracing it</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When searching for tags the building tag will not </a:t>
            </a:r>
            <a:r>
              <a:rPr lang="en" sz="1600">
                <a:solidFill>
                  <a:srgbClr val="3A3838"/>
                </a:solidFill>
                <a:latin typeface="Roboto"/>
                <a:ea typeface="Roboto"/>
                <a:cs typeface="Roboto"/>
                <a:sym typeface="Roboto"/>
              </a:rPr>
              <a:t>show up -  mappers often then mark the corner of a building with an </a:t>
            </a:r>
            <a:r>
              <a:rPr b="1" lang="en" sz="1600">
                <a:solidFill>
                  <a:srgbClr val="3A3838"/>
                </a:solidFill>
                <a:latin typeface="Roboto"/>
                <a:ea typeface="Roboto"/>
                <a:cs typeface="Roboto"/>
                <a:sym typeface="Roboto"/>
              </a:rPr>
              <a:t>incorrect point tag</a:t>
            </a:r>
            <a:endParaRPr b="1" sz="1600">
              <a:solidFill>
                <a:srgbClr val="3A3838"/>
              </a:solidFill>
              <a:latin typeface="Roboto"/>
              <a:ea typeface="Roboto"/>
              <a:cs typeface="Roboto"/>
              <a:sym typeface="Roboto"/>
            </a:endParaRPr>
          </a:p>
          <a:p>
            <a:pPr indent="45720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5"/>
          <p:cNvSpPr txBox="1"/>
          <p:nvPr>
            <p:ph idx="1" type="body"/>
          </p:nvPr>
        </p:nvSpPr>
        <p:spPr>
          <a:xfrm>
            <a:off x="1996674" y="1070725"/>
            <a:ext cx="3251100" cy="558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FFFFFF"/>
              </a:buClr>
              <a:buSzPts val="3300"/>
              <a:buNone/>
            </a:pPr>
            <a:r>
              <a:rPr lang="en" sz="3500">
                <a:latin typeface="Roboto"/>
                <a:ea typeface="Roboto"/>
                <a:cs typeface="Roboto"/>
                <a:sym typeface="Roboto"/>
              </a:rPr>
              <a:t>Workplan</a:t>
            </a:r>
            <a:endParaRPr sz="3500">
              <a:latin typeface="Roboto"/>
              <a:ea typeface="Roboto"/>
              <a:cs typeface="Roboto"/>
              <a:sym typeface="Roboto"/>
            </a:endParaRPr>
          </a:p>
        </p:txBody>
      </p:sp>
      <p:sp>
        <p:nvSpPr>
          <p:cNvPr id="590" name="Google Shape;590;p75"/>
          <p:cNvSpPr txBox="1"/>
          <p:nvPr>
            <p:ph idx="2" type="body"/>
          </p:nvPr>
        </p:nvSpPr>
        <p:spPr>
          <a:xfrm>
            <a:off x="1996678" y="1998329"/>
            <a:ext cx="5215200" cy="2362800"/>
          </a:xfrm>
          <a:prstGeom prst="rect">
            <a:avLst/>
          </a:prstGeom>
          <a:noFill/>
          <a:ln>
            <a:noFill/>
          </a:ln>
        </p:spPr>
        <p:txBody>
          <a:bodyPr anchorCtr="0" anchor="t" bIns="34275" lIns="68575" spcFirstLastPara="1" rIns="68575" wrap="square" tIns="34275">
            <a:noAutofit/>
          </a:bodyPr>
          <a:lstStyle/>
          <a:p>
            <a:pPr indent="-317500" lvl="0" marL="457200" rtl="0" algn="l">
              <a:lnSpc>
                <a:spcPct val="90000"/>
              </a:lnSpc>
              <a:spcBef>
                <a:spcPts val="0"/>
              </a:spcBef>
              <a:spcAft>
                <a:spcPts val="0"/>
              </a:spcAft>
              <a:buSzPts val="1400"/>
              <a:buFont typeface="Roboto"/>
              <a:buChar char="•"/>
            </a:pPr>
            <a:r>
              <a:rPr lang="en">
                <a:latin typeface="Roboto"/>
                <a:ea typeface="Roboto"/>
                <a:cs typeface="Roboto"/>
                <a:sym typeface="Roboto"/>
              </a:rPr>
              <a:t>Between </a:t>
            </a:r>
            <a:r>
              <a:rPr lang="en">
                <a:latin typeface="Roboto"/>
                <a:ea typeface="Roboto"/>
                <a:cs typeface="Roboto"/>
                <a:sym typeface="Roboto"/>
              </a:rPr>
              <a:t>now and the introduction to JOSM session (Wednesday) please familiarize yourself with iD by spending ~8 hours </a:t>
            </a:r>
            <a:r>
              <a:rPr b="1" lang="en">
                <a:latin typeface="Roboto"/>
                <a:ea typeface="Roboto"/>
                <a:cs typeface="Roboto"/>
                <a:sym typeface="Roboto"/>
              </a:rPr>
              <a:t>mapping</a:t>
            </a:r>
            <a:r>
              <a:rPr lang="en">
                <a:latin typeface="Roboto"/>
                <a:ea typeface="Roboto"/>
                <a:cs typeface="Roboto"/>
                <a:sym typeface="Roboto"/>
              </a:rPr>
              <a:t> a variety of different projects using iD</a:t>
            </a:r>
            <a:endParaRPr>
              <a:latin typeface="Roboto"/>
              <a:ea typeface="Roboto"/>
              <a:cs typeface="Roboto"/>
              <a:sym typeface="Roboto"/>
            </a:endParaRPr>
          </a:p>
          <a:p>
            <a:pPr indent="-317500" lvl="0" marL="457200" rtl="0" algn="l">
              <a:lnSpc>
                <a:spcPct val="90000"/>
              </a:lnSpc>
              <a:spcBef>
                <a:spcPts val="1000"/>
              </a:spcBef>
              <a:spcAft>
                <a:spcPts val="0"/>
              </a:spcAft>
              <a:buSzPts val="1400"/>
              <a:buFont typeface="Roboto"/>
              <a:buChar char="•"/>
            </a:pPr>
            <a:r>
              <a:rPr lang="en">
                <a:latin typeface="Roboto"/>
                <a:ea typeface="Roboto"/>
                <a:cs typeface="Roboto"/>
                <a:sym typeface="Roboto"/>
              </a:rPr>
              <a:t>Please select from any of these projects and try and map several of them so that you map a variety of features (buildings, landuse, highways, waterways):</a:t>
            </a:r>
            <a:endParaRPr>
              <a:latin typeface="Roboto"/>
              <a:ea typeface="Roboto"/>
              <a:cs typeface="Roboto"/>
              <a:sym typeface="Roboto"/>
            </a:endParaRPr>
          </a:p>
          <a:p>
            <a:pPr indent="-317500" lvl="0" marL="914400" rtl="0" algn="l">
              <a:lnSpc>
                <a:spcPct val="90000"/>
              </a:lnSpc>
              <a:spcBef>
                <a:spcPts val="1000"/>
              </a:spcBef>
              <a:spcAft>
                <a:spcPts val="0"/>
              </a:spcAft>
              <a:buSzPts val="1400"/>
              <a:buFont typeface="Roboto"/>
              <a:buChar char="•"/>
            </a:pPr>
            <a:r>
              <a:rPr lang="en" sz="1400" u="sng">
                <a:solidFill>
                  <a:schemeClr val="hlink"/>
                </a:solidFill>
                <a:latin typeface="Roboto"/>
                <a:ea typeface="Roboto"/>
                <a:cs typeface="Roboto"/>
                <a:sym typeface="Roboto"/>
                <a:hlinkClick r:id="rId3"/>
              </a:rPr>
              <a:t>https://tasks.hotosm.org/projects/8053</a:t>
            </a:r>
            <a:endParaRPr sz="1400">
              <a:solidFill>
                <a:srgbClr val="FFFFFF"/>
              </a:solidFill>
              <a:latin typeface="Roboto"/>
              <a:ea typeface="Roboto"/>
              <a:cs typeface="Roboto"/>
              <a:sym typeface="Roboto"/>
            </a:endParaRPr>
          </a:p>
          <a:p>
            <a:pPr indent="-317500" lvl="0" marL="914400" rtl="0" algn="l">
              <a:lnSpc>
                <a:spcPct val="90000"/>
              </a:lnSpc>
              <a:spcBef>
                <a:spcPts val="1000"/>
              </a:spcBef>
              <a:spcAft>
                <a:spcPts val="0"/>
              </a:spcAft>
              <a:buSzPts val="1400"/>
              <a:buFont typeface="Roboto"/>
              <a:buChar char="•"/>
            </a:pPr>
            <a:r>
              <a:rPr lang="en" u="sng">
                <a:solidFill>
                  <a:schemeClr val="hlink"/>
                </a:solidFill>
                <a:latin typeface="Roboto"/>
                <a:ea typeface="Roboto"/>
                <a:cs typeface="Roboto"/>
                <a:sym typeface="Roboto"/>
                <a:hlinkClick r:id="rId4"/>
              </a:rPr>
              <a:t>https://tasks.hotosm.org/projects/10098</a:t>
            </a:r>
            <a:endParaRPr u="sng">
              <a:solidFill>
                <a:schemeClr val="hlink"/>
              </a:solidFill>
              <a:latin typeface="Roboto"/>
              <a:ea typeface="Roboto"/>
              <a:cs typeface="Roboto"/>
              <a:sym typeface="Roboto"/>
            </a:endParaRPr>
          </a:p>
          <a:p>
            <a:pPr indent="-317500" lvl="0" marL="914400" rtl="0" algn="l">
              <a:lnSpc>
                <a:spcPct val="90000"/>
              </a:lnSpc>
              <a:spcBef>
                <a:spcPts val="1000"/>
              </a:spcBef>
              <a:spcAft>
                <a:spcPts val="0"/>
              </a:spcAft>
              <a:buSzPts val="1400"/>
              <a:buFont typeface="Roboto"/>
              <a:buChar char="•"/>
            </a:pPr>
            <a:r>
              <a:rPr lang="en" u="sng">
                <a:solidFill>
                  <a:schemeClr val="hlink"/>
                </a:solidFill>
                <a:latin typeface="Roboto"/>
                <a:ea typeface="Roboto"/>
                <a:cs typeface="Roboto"/>
                <a:sym typeface="Roboto"/>
                <a:hlinkClick r:id="rId5"/>
              </a:rPr>
              <a:t>https://tasks.hotosm.org/projects/11210</a:t>
            </a:r>
            <a:endParaRPr u="sng">
              <a:solidFill>
                <a:schemeClr val="hlink"/>
              </a:solidFill>
              <a:latin typeface="Roboto"/>
              <a:ea typeface="Roboto"/>
              <a:cs typeface="Roboto"/>
              <a:sym typeface="Roboto"/>
            </a:endParaRPr>
          </a:p>
          <a:p>
            <a:pPr indent="-317500" lvl="0" marL="914400" rtl="0" algn="l">
              <a:lnSpc>
                <a:spcPct val="90000"/>
              </a:lnSpc>
              <a:spcBef>
                <a:spcPts val="1000"/>
              </a:spcBef>
              <a:spcAft>
                <a:spcPts val="0"/>
              </a:spcAft>
              <a:buSzPts val="1400"/>
              <a:buFont typeface="Roboto"/>
              <a:buChar char="•"/>
            </a:pPr>
            <a:r>
              <a:rPr lang="en" u="sng">
                <a:solidFill>
                  <a:schemeClr val="hlink"/>
                </a:solidFill>
                <a:latin typeface="Roboto"/>
                <a:ea typeface="Roboto"/>
                <a:cs typeface="Roboto"/>
                <a:sym typeface="Roboto"/>
                <a:hlinkClick r:id="rId6"/>
              </a:rPr>
              <a:t>https://tasks.hotosm.org/projects/11195</a:t>
            </a:r>
            <a:endParaRPr sz="1400">
              <a:solidFill>
                <a:srgbClr val="FFFFFF"/>
              </a:solidFill>
              <a:latin typeface="Roboto"/>
              <a:ea typeface="Roboto"/>
              <a:cs typeface="Roboto"/>
              <a:sym typeface="Roboto"/>
            </a:endParaRPr>
          </a:p>
          <a:p>
            <a:pPr indent="0" lvl="0" marL="1371600" rtl="0" algn="l">
              <a:lnSpc>
                <a:spcPct val="90000"/>
              </a:lnSpc>
              <a:spcBef>
                <a:spcPts val="1000"/>
              </a:spcBef>
              <a:spcAft>
                <a:spcPts val="0"/>
              </a:spcAft>
              <a:buNone/>
            </a:pPr>
            <a:r>
              <a:t/>
            </a:r>
            <a:endParaRPr sz="1400">
              <a:solidFill>
                <a:srgbClr val="FFFFFF"/>
              </a:solidFill>
              <a:latin typeface="Roboto"/>
              <a:ea typeface="Roboto"/>
              <a:cs typeface="Roboto"/>
              <a:sym typeface="Roboto"/>
            </a:endParaRPr>
          </a:p>
          <a:p>
            <a:pPr indent="0" lvl="0" marL="0" rtl="0" algn="l">
              <a:lnSpc>
                <a:spcPct val="90000"/>
              </a:lnSpc>
              <a:spcBef>
                <a:spcPts val="1000"/>
              </a:spcBef>
              <a:spcAft>
                <a:spcPts val="0"/>
              </a:spcAft>
              <a:buNone/>
            </a:pPr>
            <a:r>
              <a:t/>
            </a:r>
            <a:endParaRPr>
              <a:latin typeface="Roboto"/>
              <a:ea typeface="Roboto"/>
              <a:cs typeface="Roboto"/>
              <a:sym typeface="Roboto"/>
            </a:endParaRPr>
          </a:p>
          <a:p>
            <a:pPr indent="0" lvl="0" marL="914400" rtl="0" algn="l">
              <a:lnSpc>
                <a:spcPct val="90000"/>
              </a:lnSpc>
              <a:spcBef>
                <a:spcPts val="0"/>
              </a:spcBef>
              <a:spcAft>
                <a:spcPts val="0"/>
              </a:spcAft>
              <a:buNone/>
            </a:pPr>
            <a:r>
              <a:t/>
            </a:r>
            <a:endParaRPr>
              <a:latin typeface="Roboto"/>
              <a:ea typeface="Roboto"/>
              <a:cs typeface="Roboto"/>
              <a:sym typeface="Roboto"/>
            </a:endParaRPr>
          </a:p>
          <a:p>
            <a:pPr indent="-127000" lvl="0" marL="673100" rtl="0" algn="l">
              <a:lnSpc>
                <a:spcPct val="90000"/>
              </a:lnSpc>
              <a:spcBef>
                <a:spcPts val="0"/>
              </a:spcBef>
              <a:spcAft>
                <a:spcPts val="0"/>
              </a:spcAft>
              <a:buNone/>
            </a:pPr>
            <a:r>
              <a:t/>
            </a:r>
            <a:endParaRPr>
              <a:latin typeface="Roboto"/>
              <a:ea typeface="Roboto"/>
              <a:cs typeface="Roboto"/>
              <a:sym typeface="Roboto"/>
            </a:endParaRPr>
          </a:p>
          <a:p>
            <a:pPr indent="-127000" lvl="0" marL="673100" rtl="0" algn="l">
              <a:lnSpc>
                <a:spcPct val="90000"/>
              </a:lnSpc>
              <a:spcBef>
                <a:spcPts val="0"/>
              </a:spcBef>
              <a:spcAft>
                <a:spcPts val="0"/>
              </a:spcAft>
              <a:buClr>
                <a:srgbClr val="FFFFFF"/>
              </a:buClr>
              <a:buSzPts val="1400"/>
              <a:buFont typeface="Arial"/>
              <a:buNone/>
            </a:pPr>
            <a:r>
              <a:t/>
            </a:r>
            <a:endParaRPr>
              <a:latin typeface="Roboto"/>
              <a:ea typeface="Roboto"/>
              <a:cs typeface="Roboto"/>
              <a:sym typeface="Roboto"/>
            </a:endParaRPr>
          </a:p>
          <a:p>
            <a:pPr indent="-127000" lvl="0" marL="673100" rtl="0" algn="l">
              <a:lnSpc>
                <a:spcPct val="90000"/>
              </a:lnSpc>
              <a:spcBef>
                <a:spcPts val="0"/>
              </a:spcBef>
              <a:spcAft>
                <a:spcPts val="0"/>
              </a:spcAft>
              <a:buClr>
                <a:srgbClr val="FFFFFF"/>
              </a:buClr>
              <a:buSzPts val="1400"/>
              <a:buFont typeface="Arial"/>
              <a:buNone/>
            </a:pPr>
            <a:r>
              <a:rPr lang="en">
                <a:latin typeface="Roboto"/>
                <a:ea typeface="Roboto"/>
                <a:cs typeface="Roboto"/>
                <a:sym typeface="Roboto"/>
              </a:rPr>
              <a:t> </a:t>
            </a:r>
            <a:endParaRPr>
              <a:latin typeface="Roboto"/>
              <a:ea typeface="Roboto"/>
              <a:cs typeface="Roboto"/>
              <a:sym typeface="Roboto"/>
            </a:endParaRPr>
          </a:p>
          <a:p>
            <a:pPr indent="-127000" lvl="0" marL="215900" rtl="0" algn="l">
              <a:lnSpc>
                <a:spcPct val="90000"/>
              </a:lnSpc>
              <a:spcBef>
                <a:spcPts val="0"/>
              </a:spcBef>
              <a:spcAft>
                <a:spcPts val="0"/>
              </a:spcAft>
              <a:buClr>
                <a:srgbClr val="FFFFFF"/>
              </a:buClr>
              <a:buSzPts val="1400"/>
              <a:buFont typeface="Arial"/>
              <a:buNone/>
            </a:pPr>
            <a:r>
              <a:t/>
            </a:r>
            <a:endParaRPr>
              <a:latin typeface="Roboto"/>
              <a:ea typeface="Roboto"/>
              <a:cs typeface="Roboto"/>
              <a:sym typeface="Roboto"/>
            </a:endParaRPr>
          </a:p>
          <a:p>
            <a:pPr indent="-127000" lvl="0" marL="215900" rtl="0" algn="l">
              <a:lnSpc>
                <a:spcPct val="90000"/>
              </a:lnSpc>
              <a:spcBef>
                <a:spcPts val="0"/>
              </a:spcBef>
              <a:spcAft>
                <a:spcPts val="0"/>
              </a:spcAft>
              <a:buClr>
                <a:srgbClr val="FFFFFF"/>
              </a:buClr>
              <a:buSzPts val="1400"/>
              <a:buFont typeface="Arial"/>
              <a:buNone/>
            </a:pPr>
            <a:r>
              <a:t/>
            </a:r>
            <a:endParaRPr>
              <a:latin typeface="Roboto"/>
              <a:ea typeface="Roboto"/>
              <a:cs typeface="Roboto"/>
              <a:sym typeface="Roboto"/>
            </a:endParaRPr>
          </a:p>
          <a:p>
            <a:pPr indent="-127000" lvl="0" marL="215900" rtl="0" algn="l">
              <a:lnSpc>
                <a:spcPct val="90000"/>
              </a:lnSpc>
              <a:spcBef>
                <a:spcPts val="0"/>
              </a:spcBef>
              <a:spcAft>
                <a:spcPts val="0"/>
              </a:spcAft>
              <a:buClr>
                <a:srgbClr val="FFFFFF"/>
              </a:buClr>
              <a:buSzPts val="1400"/>
              <a:buFont typeface="Arial"/>
              <a:buNone/>
            </a:pPr>
            <a:r>
              <a:t/>
            </a:r>
            <a:endParaRPr>
              <a:latin typeface="Roboto"/>
              <a:ea typeface="Roboto"/>
              <a:cs typeface="Roboto"/>
              <a:sym typeface="Roboto"/>
            </a:endParaRPr>
          </a:p>
        </p:txBody>
      </p:sp>
      <p:sp>
        <p:nvSpPr>
          <p:cNvPr id="591" name="Google Shape;591;p75"/>
          <p:cNvSpPr txBox="1"/>
          <p:nvPr>
            <p:ph idx="4294967295" type="sldNum"/>
          </p:nvPr>
        </p:nvSpPr>
        <p:spPr>
          <a:xfrm>
            <a:off x="539231" y="4939709"/>
            <a:ext cx="548700" cy="203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8"/>
          <p:cNvSpPr txBox="1"/>
          <p:nvPr>
            <p:ph idx="1" type="body"/>
          </p:nvPr>
        </p:nvSpPr>
        <p:spPr>
          <a:xfrm>
            <a:off x="5722251" y="1229125"/>
            <a:ext cx="3125100" cy="515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500">
                <a:latin typeface="Roboto"/>
                <a:ea typeface="Roboto"/>
                <a:cs typeface="Roboto"/>
                <a:sym typeface="Roboto"/>
              </a:rPr>
              <a:t>Understand importance of knowledge of iD for validation</a:t>
            </a:r>
            <a:endParaRPr sz="1500">
              <a:latin typeface="Roboto"/>
              <a:ea typeface="Roboto"/>
              <a:cs typeface="Roboto"/>
              <a:sym typeface="Roboto"/>
            </a:endParaRPr>
          </a:p>
        </p:txBody>
      </p:sp>
      <p:sp>
        <p:nvSpPr>
          <p:cNvPr id="386" name="Google Shape;386;p58"/>
          <p:cNvSpPr txBox="1"/>
          <p:nvPr>
            <p:ph idx="4" type="body"/>
          </p:nvPr>
        </p:nvSpPr>
        <p:spPr>
          <a:xfrm>
            <a:off x="5722257" y="2543719"/>
            <a:ext cx="3221700" cy="515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500">
                <a:latin typeface="Roboto"/>
                <a:ea typeface="Roboto"/>
                <a:cs typeface="Roboto"/>
                <a:sym typeface="Roboto"/>
              </a:rPr>
              <a:t>Use advanced iD features</a:t>
            </a:r>
            <a:endParaRPr sz="1500">
              <a:latin typeface="Roboto"/>
              <a:ea typeface="Roboto"/>
              <a:cs typeface="Roboto"/>
              <a:sym typeface="Roboto"/>
            </a:endParaRPr>
          </a:p>
        </p:txBody>
      </p:sp>
      <p:sp>
        <p:nvSpPr>
          <p:cNvPr id="387" name="Google Shape;387;p58"/>
          <p:cNvSpPr txBox="1"/>
          <p:nvPr>
            <p:ph idx="6" type="body"/>
          </p:nvPr>
        </p:nvSpPr>
        <p:spPr>
          <a:xfrm>
            <a:off x="5661545" y="3646781"/>
            <a:ext cx="3185700" cy="515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500">
                <a:latin typeface="Roboto"/>
                <a:ea typeface="Roboto"/>
                <a:cs typeface="Roboto"/>
                <a:sym typeface="Roboto"/>
              </a:rPr>
              <a:t>Spot common iD errors / bugs </a:t>
            </a:r>
            <a:endParaRPr sz="1500">
              <a:latin typeface="Roboto"/>
              <a:ea typeface="Roboto"/>
              <a:cs typeface="Roboto"/>
              <a:sym typeface="Roboto"/>
            </a:endParaRPr>
          </a:p>
        </p:txBody>
      </p:sp>
      <p:sp>
        <p:nvSpPr>
          <p:cNvPr id="388" name="Google Shape;388;p58"/>
          <p:cNvSpPr txBox="1"/>
          <p:nvPr>
            <p:ph idx="9" type="body"/>
          </p:nvPr>
        </p:nvSpPr>
        <p:spPr>
          <a:xfrm>
            <a:off x="445750" y="1945375"/>
            <a:ext cx="3610800" cy="558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3000">
                <a:solidFill>
                  <a:srgbClr val="444444"/>
                </a:solidFill>
                <a:latin typeface="Roboto"/>
                <a:ea typeface="Roboto"/>
                <a:cs typeface="Roboto"/>
                <a:sym typeface="Roboto"/>
              </a:rPr>
              <a:t>Learning objectives</a:t>
            </a:r>
            <a:endParaRPr sz="3000">
              <a:solidFill>
                <a:srgbClr val="444444"/>
              </a:solidFill>
              <a:latin typeface="Roboto"/>
              <a:ea typeface="Roboto"/>
              <a:cs typeface="Roboto"/>
              <a:sym typeface="Roboto"/>
            </a:endParaRPr>
          </a:p>
        </p:txBody>
      </p:sp>
      <p:sp>
        <p:nvSpPr>
          <p:cNvPr id="389" name="Google Shape;389;p5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6"/>
          <p:cNvSpPr txBox="1"/>
          <p:nvPr>
            <p:ph idx="1" type="body"/>
          </p:nvPr>
        </p:nvSpPr>
        <p:spPr>
          <a:xfrm>
            <a:off x="1996674" y="1070725"/>
            <a:ext cx="3251100" cy="558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FFFFFF"/>
              </a:buClr>
              <a:buSzPts val="3300"/>
              <a:buNone/>
            </a:pPr>
            <a:r>
              <a:rPr lang="en" sz="3500">
                <a:latin typeface="Roboto"/>
                <a:ea typeface="Roboto"/>
                <a:cs typeface="Roboto"/>
                <a:sym typeface="Roboto"/>
              </a:rPr>
              <a:t>Resources</a:t>
            </a:r>
            <a:endParaRPr sz="3500">
              <a:latin typeface="Roboto"/>
              <a:ea typeface="Roboto"/>
              <a:cs typeface="Roboto"/>
              <a:sym typeface="Roboto"/>
            </a:endParaRPr>
          </a:p>
        </p:txBody>
      </p:sp>
      <p:sp>
        <p:nvSpPr>
          <p:cNvPr id="597" name="Google Shape;597;p76"/>
          <p:cNvSpPr txBox="1"/>
          <p:nvPr>
            <p:ph idx="2" type="body"/>
          </p:nvPr>
        </p:nvSpPr>
        <p:spPr>
          <a:xfrm>
            <a:off x="1996678" y="1998329"/>
            <a:ext cx="5215200" cy="2362800"/>
          </a:xfrm>
          <a:prstGeom prst="rect">
            <a:avLst/>
          </a:prstGeom>
          <a:noFill/>
          <a:ln>
            <a:noFill/>
          </a:ln>
        </p:spPr>
        <p:txBody>
          <a:bodyPr anchorCtr="0" anchor="t" bIns="34275" lIns="68575" spcFirstLastPara="1" rIns="68575" wrap="square" tIns="34275">
            <a:noAutofit/>
          </a:bodyPr>
          <a:lstStyle/>
          <a:p>
            <a:pPr indent="-127000" lvl="0" marL="215900" rtl="0" algn="l">
              <a:lnSpc>
                <a:spcPct val="90000"/>
              </a:lnSpc>
              <a:spcBef>
                <a:spcPts val="0"/>
              </a:spcBef>
              <a:spcAft>
                <a:spcPts val="0"/>
              </a:spcAft>
              <a:buClr>
                <a:srgbClr val="FFFFFF"/>
              </a:buClr>
              <a:buSzPts val="1400"/>
              <a:buFont typeface="Arial"/>
              <a:buNone/>
            </a:pPr>
            <a:r>
              <a:rPr lang="en">
                <a:latin typeface="Roboto"/>
                <a:ea typeface="Roboto"/>
                <a:cs typeface="Roboto"/>
                <a:sym typeface="Roboto"/>
              </a:rPr>
              <a:t>Guides and learning materials:</a:t>
            </a:r>
            <a:endParaRPr>
              <a:latin typeface="Roboto"/>
              <a:ea typeface="Roboto"/>
              <a:cs typeface="Roboto"/>
              <a:sym typeface="Roboto"/>
            </a:endParaRPr>
          </a:p>
          <a:p>
            <a:pPr indent="-317500" lvl="0" marL="457200" rtl="0" algn="l">
              <a:lnSpc>
                <a:spcPct val="90000"/>
              </a:lnSpc>
              <a:spcBef>
                <a:spcPts val="0"/>
              </a:spcBef>
              <a:spcAft>
                <a:spcPts val="0"/>
              </a:spcAft>
              <a:buSzPts val="1400"/>
              <a:buFont typeface="Roboto"/>
              <a:buChar char="•"/>
            </a:pPr>
            <a:r>
              <a:rPr lang="en">
                <a:latin typeface="Roboto"/>
                <a:ea typeface="Roboto"/>
                <a:cs typeface="Roboto"/>
                <a:sym typeface="Roboto"/>
              </a:rPr>
              <a:t>Advanced iD webinar: </a:t>
            </a:r>
            <a:r>
              <a:rPr lang="en" u="sng">
                <a:solidFill>
                  <a:schemeClr val="hlink"/>
                </a:solidFill>
                <a:latin typeface="Roboto"/>
                <a:ea typeface="Roboto"/>
                <a:cs typeface="Roboto"/>
                <a:sym typeface="Roboto"/>
                <a:hlinkClick r:id="rId3"/>
              </a:rPr>
              <a:t>https://youtu.be/0tkco5pRyeY</a:t>
            </a:r>
            <a:endParaRPr>
              <a:latin typeface="Roboto"/>
              <a:ea typeface="Roboto"/>
              <a:cs typeface="Roboto"/>
              <a:sym typeface="Roboto"/>
            </a:endParaRPr>
          </a:p>
          <a:p>
            <a:pPr indent="0" lvl="0" marL="0" rtl="0" algn="l">
              <a:lnSpc>
                <a:spcPct val="90000"/>
              </a:lnSpc>
              <a:spcBef>
                <a:spcPts val="0"/>
              </a:spcBef>
              <a:spcAft>
                <a:spcPts val="0"/>
              </a:spcAft>
              <a:buNone/>
            </a:pPr>
            <a:r>
              <a:t/>
            </a:r>
            <a:endParaRPr>
              <a:latin typeface="Roboto"/>
              <a:ea typeface="Roboto"/>
              <a:cs typeface="Roboto"/>
              <a:sym typeface="Roboto"/>
            </a:endParaRPr>
          </a:p>
          <a:p>
            <a:pPr indent="0" lvl="0" marL="914400" rtl="0" algn="l">
              <a:lnSpc>
                <a:spcPct val="90000"/>
              </a:lnSpc>
              <a:spcBef>
                <a:spcPts val="0"/>
              </a:spcBef>
              <a:spcAft>
                <a:spcPts val="0"/>
              </a:spcAft>
              <a:buNone/>
            </a:pPr>
            <a:r>
              <a:t/>
            </a:r>
            <a:endParaRPr>
              <a:latin typeface="Roboto"/>
              <a:ea typeface="Roboto"/>
              <a:cs typeface="Roboto"/>
              <a:sym typeface="Roboto"/>
            </a:endParaRPr>
          </a:p>
          <a:p>
            <a:pPr indent="-127000" lvl="0" marL="673100" rtl="0" algn="l">
              <a:lnSpc>
                <a:spcPct val="90000"/>
              </a:lnSpc>
              <a:spcBef>
                <a:spcPts val="0"/>
              </a:spcBef>
              <a:spcAft>
                <a:spcPts val="0"/>
              </a:spcAft>
              <a:buNone/>
            </a:pPr>
            <a:r>
              <a:t/>
            </a:r>
            <a:endParaRPr>
              <a:latin typeface="Roboto"/>
              <a:ea typeface="Roboto"/>
              <a:cs typeface="Roboto"/>
              <a:sym typeface="Roboto"/>
            </a:endParaRPr>
          </a:p>
          <a:p>
            <a:pPr indent="-127000" lvl="0" marL="673100" rtl="0" algn="l">
              <a:lnSpc>
                <a:spcPct val="90000"/>
              </a:lnSpc>
              <a:spcBef>
                <a:spcPts val="0"/>
              </a:spcBef>
              <a:spcAft>
                <a:spcPts val="0"/>
              </a:spcAft>
              <a:buClr>
                <a:srgbClr val="FFFFFF"/>
              </a:buClr>
              <a:buSzPts val="1400"/>
              <a:buFont typeface="Arial"/>
              <a:buNone/>
            </a:pPr>
            <a:r>
              <a:t/>
            </a:r>
            <a:endParaRPr>
              <a:latin typeface="Roboto"/>
              <a:ea typeface="Roboto"/>
              <a:cs typeface="Roboto"/>
              <a:sym typeface="Roboto"/>
            </a:endParaRPr>
          </a:p>
          <a:p>
            <a:pPr indent="-127000" lvl="0" marL="673100" rtl="0" algn="l">
              <a:lnSpc>
                <a:spcPct val="90000"/>
              </a:lnSpc>
              <a:spcBef>
                <a:spcPts val="0"/>
              </a:spcBef>
              <a:spcAft>
                <a:spcPts val="0"/>
              </a:spcAft>
              <a:buClr>
                <a:srgbClr val="FFFFFF"/>
              </a:buClr>
              <a:buSzPts val="1400"/>
              <a:buFont typeface="Arial"/>
              <a:buNone/>
            </a:pPr>
            <a:r>
              <a:rPr lang="en">
                <a:latin typeface="Roboto"/>
                <a:ea typeface="Roboto"/>
                <a:cs typeface="Roboto"/>
                <a:sym typeface="Roboto"/>
              </a:rPr>
              <a:t> </a:t>
            </a:r>
            <a:endParaRPr>
              <a:latin typeface="Roboto"/>
              <a:ea typeface="Roboto"/>
              <a:cs typeface="Roboto"/>
              <a:sym typeface="Roboto"/>
            </a:endParaRPr>
          </a:p>
          <a:p>
            <a:pPr indent="-127000" lvl="0" marL="215900" rtl="0" algn="l">
              <a:lnSpc>
                <a:spcPct val="90000"/>
              </a:lnSpc>
              <a:spcBef>
                <a:spcPts val="0"/>
              </a:spcBef>
              <a:spcAft>
                <a:spcPts val="0"/>
              </a:spcAft>
              <a:buClr>
                <a:srgbClr val="FFFFFF"/>
              </a:buClr>
              <a:buSzPts val="1400"/>
              <a:buFont typeface="Arial"/>
              <a:buNone/>
            </a:pPr>
            <a:r>
              <a:t/>
            </a:r>
            <a:endParaRPr>
              <a:latin typeface="Roboto"/>
              <a:ea typeface="Roboto"/>
              <a:cs typeface="Roboto"/>
              <a:sym typeface="Roboto"/>
            </a:endParaRPr>
          </a:p>
          <a:p>
            <a:pPr indent="-127000" lvl="0" marL="215900" rtl="0" algn="l">
              <a:lnSpc>
                <a:spcPct val="90000"/>
              </a:lnSpc>
              <a:spcBef>
                <a:spcPts val="0"/>
              </a:spcBef>
              <a:spcAft>
                <a:spcPts val="0"/>
              </a:spcAft>
              <a:buClr>
                <a:srgbClr val="FFFFFF"/>
              </a:buClr>
              <a:buSzPts val="1400"/>
              <a:buFont typeface="Arial"/>
              <a:buNone/>
            </a:pPr>
            <a:r>
              <a:t/>
            </a:r>
            <a:endParaRPr>
              <a:latin typeface="Roboto"/>
              <a:ea typeface="Roboto"/>
              <a:cs typeface="Roboto"/>
              <a:sym typeface="Roboto"/>
            </a:endParaRPr>
          </a:p>
          <a:p>
            <a:pPr indent="-127000" lvl="0" marL="215900" rtl="0" algn="l">
              <a:lnSpc>
                <a:spcPct val="90000"/>
              </a:lnSpc>
              <a:spcBef>
                <a:spcPts val="0"/>
              </a:spcBef>
              <a:spcAft>
                <a:spcPts val="0"/>
              </a:spcAft>
              <a:buClr>
                <a:srgbClr val="FFFFFF"/>
              </a:buClr>
              <a:buSzPts val="1400"/>
              <a:buFont typeface="Arial"/>
              <a:buNone/>
            </a:pPr>
            <a:r>
              <a:t/>
            </a:r>
            <a:endParaRPr>
              <a:latin typeface="Roboto"/>
              <a:ea typeface="Roboto"/>
              <a:cs typeface="Roboto"/>
              <a:sym typeface="Roboto"/>
            </a:endParaRPr>
          </a:p>
        </p:txBody>
      </p:sp>
      <p:sp>
        <p:nvSpPr>
          <p:cNvPr id="598" name="Google Shape;598;p76"/>
          <p:cNvSpPr txBox="1"/>
          <p:nvPr>
            <p:ph idx="4294967295" type="sldNum"/>
          </p:nvPr>
        </p:nvSpPr>
        <p:spPr>
          <a:xfrm>
            <a:off x="539231" y="4939709"/>
            <a:ext cx="548700" cy="203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idx="1" type="body"/>
          </p:nvPr>
        </p:nvSpPr>
        <p:spPr>
          <a:xfrm>
            <a:off x="323850" y="414700"/>
            <a:ext cx="34176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Intro to iD Editor</a:t>
            </a:r>
            <a:endParaRPr b="0" sz="3500">
              <a:latin typeface="Roboto"/>
              <a:ea typeface="Roboto"/>
              <a:cs typeface="Roboto"/>
              <a:sym typeface="Roboto"/>
            </a:endParaRPr>
          </a:p>
        </p:txBody>
      </p:sp>
      <p:sp>
        <p:nvSpPr>
          <p:cNvPr id="396" name="Google Shape;396;p59"/>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397" name="Google Shape;397;p59"/>
          <p:cNvSpPr txBox="1"/>
          <p:nvPr/>
        </p:nvSpPr>
        <p:spPr>
          <a:xfrm>
            <a:off x="431800" y="1422400"/>
            <a:ext cx="2977200" cy="330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The iD editor is a user-friendly tool that allows you to </a:t>
            </a:r>
            <a:r>
              <a:rPr b="1" lang="en" sz="1600">
                <a:solidFill>
                  <a:srgbClr val="3A3838"/>
                </a:solidFill>
                <a:latin typeface="Roboto"/>
                <a:ea typeface="Roboto"/>
                <a:cs typeface="Roboto"/>
                <a:sym typeface="Roboto"/>
              </a:rPr>
              <a:t>directly make changes in OpenStreetMap</a:t>
            </a:r>
            <a:r>
              <a:rPr lang="en" sz="1600">
                <a:solidFill>
                  <a:srgbClr val="3A3838"/>
                </a:solidFill>
                <a:latin typeface="Roboto"/>
                <a:ea typeface="Roboto"/>
                <a:cs typeface="Roboto"/>
                <a:sym typeface="Roboto"/>
              </a:rPr>
              <a:t> from an internet browser</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iD is a good option for making simple edits when consistent internet access is available. It does </a:t>
            </a:r>
            <a:r>
              <a:rPr b="1" lang="en" sz="1600">
                <a:solidFill>
                  <a:srgbClr val="3A3838"/>
                </a:solidFill>
                <a:latin typeface="Roboto"/>
                <a:ea typeface="Roboto"/>
                <a:cs typeface="Roboto"/>
                <a:sym typeface="Roboto"/>
              </a:rPr>
              <a:t>not require any software</a:t>
            </a:r>
            <a:r>
              <a:rPr lang="en" sz="1600">
                <a:solidFill>
                  <a:srgbClr val="3A3838"/>
                </a:solidFill>
                <a:latin typeface="Roboto"/>
                <a:ea typeface="Roboto"/>
                <a:cs typeface="Roboto"/>
                <a:sym typeface="Roboto"/>
              </a:rPr>
              <a:t> to be installed or downloaded</a:t>
            </a:r>
            <a:endParaRPr sz="1600">
              <a:solidFill>
                <a:srgbClr val="3A3838"/>
              </a:solidFill>
              <a:latin typeface="Roboto"/>
              <a:ea typeface="Roboto"/>
              <a:cs typeface="Roboto"/>
              <a:sym typeface="Roboto"/>
            </a:endParaRPr>
          </a:p>
          <a:p>
            <a:pPr indent="45720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pic>
        <p:nvPicPr>
          <p:cNvPr id="398" name="Google Shape;398;p59"/>
          <p:cNvPicPr preferRelativeResize="0"/>
          <p:nvPr/>
        </p:nvPicPr>
        <p:blipFill>
          <a:blip r:embed="rId3">
            <a:alphaModFix/>
          </a:blip>
          <a:stretch>
            <a:fillRect/>
          </a:stretch>
        </p:blipFill>
        <p:spPr>
          <a:xfrm>
            <a:off x="3561400" y="1523800"/>
            <a:ext cx="5430199" cy="263139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ph idx="1" type="body"/>
          </p:nvPr>
        </p:nvSpPr>
        <p:spPr>
          <a:xfrm>
            <a:off x="323850" y="414700"/>
            <a:ext cx="61332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But iD is for beginners!</a:t>
            </a:r>
            <a:endParaRPr b="0" sz="3500">
              <a:latin typeface="Roboto"/>
              <a:ea typeface="Roboto"/>
              <a:cs typeface="Roboto"/>
              <a:sym typeface="Roboto"/>
            </a:endParaRPr>
          </a:p>
        </p:txBody>
      </p:sp>
      <p:sp>
        <p:nvSpPr>
          <p:cNvPr id="405" name="Google Shape;405;p60"/>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406" name="Google Shape;406;p60"/>
          <p:cNvSpPr txBox="1"/>
          <p:nvPr/>
        </p:nvSpPr>
        <p:spPr>
          <a:xfrm>
            <a:off x="431800" y="1422400"/>
            <a:ext cx="2977200" cy="3306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As validators, to give constructive feedback to new mappers it is essential to </a:t>
            </a:r>
            <a:r>
              <a:rPr b="1" lang="en" sz="1600">
                <a:solidFill>
                  <a:srgbClr val="3A3838"/>
                </a:solidFill>
                <a:latin typeface="Roboto"/>
                <a:ea typeface="Roboto"/>
                <a:cs typeface="Roboto"/>
                <a:sym typeface="Roboto"/>
              </a:rPr>
              <a:t>know about the tools </a:t>
            </a:r>
            <a:r>
              <a:rPr lang="en" sz="1600">
                <a:solidFill>
                  <a:srgbClr val="3A3838"/>
                </a:solidFill>
                <a:latin typeface="Roboto"/>
                <a:ea typeface="Roboto"/>
                <a:cs typeface="Roboto"/>
                <a:sym typeface="Roboto"/>
              </a:rPr>
              <a:t>that beginners are using</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t/>
            </a:r>
            <a:endParaRPr sz="1600">
              <a:solidFill>
                <a:srgbClr val="3A3838"/>
              </a:solidFill>
              <a:latin typeface="Roboto"/>
              <a:ea typeface="Roboto"/>
              <a:cs typeface="Roboto"/>
              <a:sym typeface="Roboto"/>
            </a:endParaRPr>
          </a:p>
          <a:p>
            <a:pPr indent="0" lvl="0" marL="0" rtl="0" algn="l">
              <a:lnSpc>
                <a:spcPct val="90000"/>
              </a:lnSpc>
              <a:spcBef>
                <a:spcPts val="1000"/>
              </a:spcBef>
              <a:spcAft>
                <a:spcPts val="0"/>
              </a:spcAft>
              <a:buNone/>
            </a:pPr>
            <a:r>
              <a:rPr lang="en" sz="1600">
                <a:solidFill>
                  <a:srgbClr val="3A3838"/>
                </a:solidFill>
                <a:latin typeface="Roboto"/>
                <a:ea typeface="Roboto"/>
                <a:cs typeface="Roboto"/>
                <a:sym typeface="Roboto"/>
              </a:rPr>
              <a:t>By </a:t>
            </a:r>
            <a:r>
              <a:rPr lang="en" sz="1600">
                <a:solidFill>
                  <a:srgbClr val="3A3838"/>
                </a:solidFill>
                <a:latin typeface="Roboto"/>
                <a:ea typeface="Roboto"/>
                <a:cs typeface="Roboto"/>
                <a:sym typeface="Roboto"/>
              </a:rPr>
              <a:t>being</a:t>
            </a:r>
            <a:r>
              <a:rPr lang="en" sz="1600">
                <a:solidFill>
                  <a:srgbClr val="3A3838"/>
                </a:solidFill>
                <a:latin typeface="Roboto"/>
                <a:ea typeface="Roboto"/>
                <a:cs typeface="Roboto"/>
                <a:sym typeface="Roboto"/>
              </a:rPr>
              <a:t> aware of the </a:t>
            </a:r>
            <a:r>
              <a:rPr b="1" lang="en" sz="1600">
                <a:solidFill>
                  <a:srgbClr val="3A3838"/>
                </a:solidFill>
                <a:latin typeface="Roboto"/>
                <a:ea typeface="Roboto"/>
                <a:cs typeface="Roboto"/>
                <a:sym typeface="Roboto"/>
              </a:rPr>
              <a:t>strengths</a:t>
            </a:r>
            <a:r>
              <a:rPr b="1" lang="en" sz="1600">
                <a:solidFill>
                  <a:srgbClr val="3A3838"/>
                </a:solidFill>
                <a:latin typeface="Roboto"/>
                <a:ea typeface="Roboto"/>
                <a:cs typeface="Roboto"/>
                <a:sym typeface="Roboto"/>
              </a:rPr>
              <a:t> and weaknesses</a:t>
            </a:r>
            <a:r>
              <a:rPr lang="en" sz="1600">
                <a:solidFill>
                  <a:srgbClr val="3A3838"/>
                </a:solidFill>
                <a:latin typeface="Roboto"/>
                <a:ea typeface="Roboto"/>
                <a:cs typeface="Roboto"/>
                <a:sym typeface="Roboto"/>
              </a:rPr>
              <a:t> of the iD editor you can better anticipate errors and issues you’re likely to come across as a validator</a:t>
            </a:r>
            <a:endParaRPr sz="1600">
              <a:solidFill>
                <a:srgbClr val="3A3838"/>
              </a:solidFill>
              <a:latin typeface="Roboto"/>
              <a:ea typeface="Roboto"/>
              <a:cs typeface="Roboto"/>
              <a:sym typeface="Roboto"/>
            </a:endParaRPr>
          </a:p>
          <a:p>
            <a:pPr indent="45720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pic>
        <p:nvPicPr>
          <p:cNvPr id="407" name="Google Shape;407;p60"/>
          <p:cNvPicPr preferRelativeResize="0"/>
          <p:nvPr/>
        </p:nvPicPr>
        <p:blipFill rotWithShape="1">
          <a:blip r:embed="rId3">
            <a:alphaModFix/>
          </a:blip>
          <a:srcRect b="0" l="0" r="0" t="20886"/>
          <a:stretch/>
        </p:blipFill>
        <p:spPr>
          <a:xfrm>
            <a:off x="5584550" y="3104303"/>
            <a:ext cx="3308750" cy="1569500"/>
          </a:xfrm>
          <a:prstGeom prst="rect">
            <a:avLst/>
          </a:prstGeom>
          <a:noFill/>
          <a:ln>
            <a:noFill/>
          </a:ln>
          <a:effectLst>
            <a:outerShdw blurRad="57150" rotWithShape="0" algn="bl" dir="5400000" dist="19050">
              <a:srgbClr val="000000">
                <a:alpha val="50000"/>
              </a:srgbClr>
            </a:outerShdw>
          </a:effectLst>
        </p:spPr>
      </p:pic>
      <p:pic>
        <p:nvPicPr>
          <p:cNvPr id="408" name="Google Shape;408;p60"/>
          <p:cNvPicPr preferRelativeResize="0"/>
          <p:nvPr/>
        </p:nvPicPr>
        <p:blipFill rotWithShape="1">
          <a:blip r:embed="rId4">
            <a:alphaModFix/>
          </a:blip>
          <a:srcRect b="0" l="0" r="0" t="21166"/>
          <a:stretch/>
        </p:blipFill>
        <p:spPr>
          <a:xfrm>
            <a:off x="3682025" y="1422401"/>
            <a:ext cx="3386675" cy="1569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1"/>
          <p:cNvSpPr txBox="1"/>
          <p:nvPr>
            <p:ph idx="1" type="body"/>
          </p:nvPr>
        </p:nvSpPr>
        <p:spPr>
          <a:xfrm>
            <a:off x="323850" y="414700"/>
            <a:ext cx="51960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Starting from OSM.org</a:t>
            </a:r>
            <a:endParaRPr b="0" sz="3500">
              <a:latin typeface="Roboto"/>
              <a:ea typeface="Roboto"/>
              <a:cs typeface="Roboto"/>
              <a:sym typeface="Roboto"/>
            </a:endParaRPr>
          </a:p>
        </p:txBody>
      </p:sp>
      <p:sp>
        <p:nvSpPr>
          <p:cNvPr id="415" name="Google Shape;415;p61"/>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416" name="Google Shape;416;p61"/>
          <p:cNvSpPr txBox="1"/>
          <p:nvPr/>
        </p:nvSpPr>
        <p:spPr>
          <a:xfrm>
            <a:off x="305625" y="1387027"/>
            <a:ext cx="2560200" cy="352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rgbClr val="3A3838"/>
                </a:solidFill>
                <a:latin typeface="Roboto"/>
                <a:ea typeface="Roboto"/>
                <a:cs typeface="Roboto"/>
                <a:sym typeface="Roboto"/>
              </a:rPr>
              <a:t>If starting from the OSM website: </a:t>
            </a:r>
            <a:endParaRPr sz="1600">
              <a:solidFill>
                <a:srgbClr val="3A3838"/>
              </a:solidFill>
              <a:latin typeface="Roboto"/>
              <a:ea typeface="Roboto"/>
              <a:cs typeface="Roboto"/>
              <a:sym typeface="Roboto"/>
            </a:endParaRPr>
          </a:p>
          <a:p>
            <a:pPr indent="-330200" lvl="0" marL="457200" rtl="0" algn="l">
              <a:lnSpc>
                <a:spcPct val="90000"/>
              </a:lnSpc>
              <a:spcBef>
                <a:spcPts val="1000"/>
              </a:spcBef>
              <a:spcAft>
                <a:spcPts val="0"/>
              </a:spcAft>
              <a:buClr>
                <a:srgbClr val="3A3838"/>
              </a:buClr>
              <a:buSzPts val="1600"/>
              <a:buFont typeface="Roboto"/>
              <a:buAutoNum type="arabicPeriod"/>
            </a:pPr>
            <a:r>
              <a:rPr lang="en" sz="1600">
                <a:solidFill>
                  <a:srgbClr val="3A3838"/>
                </a:solidFill>
                <a:latin typeface="Roboto"/>
                <a:ea typeface="Roboto"/>
                <a:cs typeface="Roboto"/>
                <a:sym typeface="Roboto"/>
              </a:rPr>
              <a:t>Click the down arrow next to the </a:t>
            </a:r>
            <a:r>
              <a:rPr lang="en" sz="1600">
                <a:solidFill>
                  <a:srgbClr val="D23737"/>
                </a:solidFill>
                <a:latin typeface="Roboto"/>
                <a:ea typeface="Roboto"/>
                <a:cs typeface="Roboto"/>
                <a:sym typeface="Roboto"/>
              </a:rPr>
              <a:t>‘</a:t>
            </a:r>
            <a:r>
              <a:rPr b="1" lang="en" sz="1600">
                <a:solidFill>
                  <a:srgbClr val="D23737"/>
                </a:solidFill>
                <a:latin typeface="Roboto"/>
                <a:ea typeface="Roboto"/>
                <a:cs typeface="Roboto"/>
                <a:sym typeface="Roboto"/>
              </a:rPr>
              <a:t>Edit’</a:t>
            </a:r>
            <a:r>
              <a:rPr lang="en" sz="1600">
                <a:solidFill>
                  <a:srgbClr val="3A3838"/>
                </a:solidFill>
                <a:latin typeface="Roboto"/>
                <a:ea typeface="Roboto"/>
                <a:cs typeface="Roboto"/>
                <a:sym typeface="Roboto"/>
              </a:rPr>
              <a:t> buttom.</a:t>
            </a:r>
            <a:endParaRPr sz="1600">
              <a:solidFill>
                <a:srgbClr val="3A3838"/>
              </a:solidFill>
              <a:latin typeface="Roboto"/>
              <a:ea typeface="Roboto"/>
              <a:cs typeface="Roboto"/>
              <a:sym typeface="Roboto"/>
            </a:endParaRPr>
          </a:p>
          <a:p>
            <a:pPr indent="-330200" lvl="0" marL="457200" rtl="0" algn="l">
              <a:lnSpc>
                <a:spcPct val="90000"/>
              </a:lnSpc>
              <a:spcBef>
                <a:spcPts val="1000"/>
              </a:spcBef>
              <a:spcAft>
                <a:spcPts val="0"/>
              </a:spcAft>
              <a:buClr>
                <a:srgbClr val="3A3838"/>
              </a:buClr>
              <a:buSzPts val="1600"/>
              <a:buFont typeface="Roboto"/>
              <a:buAutoNum type="arabicPeriod"/>
            </a:pPr>
            <a:r>
              <a:rPr lang="en" sz="1600">
                <a:solidFill>
                  <a:srgbClr val="3A3838"/>
                </a:solidFill>
                <a:latin typeface="Roboto"/>
                <a:ea typeface="Roboto"/>
                <a:cs typeface="Roboto"/>
                <a:sym typeface="Roboto"/>
              </a:rPr>
              <a:t>Press </a:t>
            </a:r>
            <a:r>
              <a:rPr lang="en" sz="1600">
                <a:solidFill>
                  <a:srgbClr val="D23737"/>
                </a:solidFill>
                <a:latin typeface="Roboto"/>
                <a:ea typeface="Roboto"/>
                <a:cs typeface="Roboto"/>
                <a:sym typeface="Roboto"/>
              </a:rPr>
              <a:t>‘</a:t>
            </a:r>
            <a:r>
              <a:rPr b="1" lang="en" sz="1600">
                <a:solidFill>
                  <a:srgbClr val="D23737"/>
                </a:solidFill>
                <a:latin typeface="Roboto"/>
                <a:ea typeface="Roboto"/>
                <a:cs typeface="Roboto"/>
                <a:sym typeface="Roboto"/>
              </a:rPr>
              <a:t>Edit with iD</a:t>
            </a:r>
            <a:r>
              <a:rPr b="1" lang="en" sz="1600">
                <a:solidFill>
                  <a:srgbClr val="D23737"/>
                </a:solidFill>
                <a:latin typeface="Roboto"/>
                <a:ea typeface="Roboto"/>
                <a:cs typeface="Roboto"/>
                <a:sym typeface="Roboto"/>
              </a:rPr>
              <a:t>’</a:t>
            </a:r>
            <a:r>
              <a:rPr lang="en" sz="1600">
                <a:solidFill>
                  <a:srgbClr val="3A3838"/>
                </a:solidFill>
                <a:latin typeface="Roboto"/>
                <a:ea typeface="Roboto"/>
                <a:cs typeface="Roboto"/>
                <a:sym typeface="Roboto"/>
              </a:rPr>
              <a:t> to open the iD Editor in your browser.</a:t>
            </a:r>
            <a:endParaRPr b="1" sz="1600">
              <a:solidFill>
                <a:srgbClr val="D23737"/>
              </a:solidFill>
              <a:latin typeface="Roboto"/>
              <a:ea typeface="Roboto"/>
              <a:cs typeface="Roboto"/>
              <a:sym typeface="Roboto"/>
            </a:endParaRPr>
          </a:p>
          <a:p>
            <a:pPr indent="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pic>
        <p:nvPicPr>
          <p:cNvPr id="417" name="Google Shape;417;p61"/>
          <p:cNvPicPr preferRelativeResize="0"/>
          <p:nvPr/>
        </p:nvPicPr>
        <p:blipFill>
          <a:blip r:embed="rId3">
            <a:alphaModFix/>
          </a:blip>
          <a:stretch>
            <a:fillRect/>
          </a:stretch>
        </p:blipFill>
        <p:spPr>
          <a:xfrm>
            <a:off x="3018225" y="1219000"/>
            <a:ext cx="5877355" cy="355321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2"/>
          <p:cNvSpPr txBox="1"/>
          <p:nvPr>
            <p:ph idx="1" type="body"/>
          </p:nvPr>
        </p:nvSpPr>
        <p:spPr>
          <a:xfrm>
            <a:off x="323850" y="414700"/>
            <a:ext cx="67236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Starting from Tasking Manager</a:t>
            </a:r>
            <a:endParaRPr b="0" sz="3500">
              <a:latin typeface="Roboto"/>
              <a:ea typeface="Roboto"/>
              <a:cs typeface="Roboto"/>
              <a:sym typeface="Roboto"/>
            </a:endParaRPr>
          </a:p>
        </p:txBody>
      </p:sp>
      <p:sp>
        <p:nvSpPr>
          <p:cNvPr id="424" name="Google Shape;424;p62"/>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425" name="Google Shape;425;p62"/>
          <p:cNvSpPr txBox="1"/>
          <p:nvPr/>
        </p:nvSpPr>
        <p:spPr>
          <a:xfrm>
            <a:off x="305625" y="1387027"/>
            <a:ext cx="2560200" cy="352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rgbClr val="3A3838"/>
                </a:solidFill>
                <a:latin typeface="Roboto"/>
                <a:ea typeface="Roboto"/>
                <a:cs typeface="Roboto"/>
                <a:sym typeface="Roboto"/>
              </a:rPr>
              <a:t>If starting from the HOT Tasking Manager: </a:t>
            </a:r>
            <a:endParaRPr sz="1600">
              <a:solidFill>
                <a:srgbClr val="3A3838"/>
              </a:solidFill>
              <a:latin typeface="Roboto"/>
              <a:ea typeface="Roboto"/>
              <a:cs typeface="Roboto"/>
              <a:sym typeface="Roboto"/>
            </a:endParaRPr>
          </a:p>
          <a:p>
            <a:pPr indent="-330200" lvl="0" marL="457200" rtl="0" algn="l">
              <a:lnSpc>
                <a:spcPct val="90000"/>
              </a:lnSpc>
              <a:spcBef>
                <a:spcPts val="1000"/>
              </a:spcBef>
              <a:spcAft>
                <a:spcPts val="0"/>
              </a:spcAft>
              <a:buClr>
                <a:srgbClr val="3A3838"/>
              </a:buClr>
              <a:buSzPts val="1600"/>
              <a:buFont typeface="Roboto"/>
              <a:buAutoNum type="arabicPeriod"/>
            </a:pPr>
            <a:r>
              <a:rPr lang="en" sz="1600">
                <a:solidFill>
                  <a:srgbClr val="3A3838"/>
                </a:solidFill>
                <a:latin typeface="Roboto"/>
                <a:ea typeface="Roboto"/>
                <a:cs typeface="Roboto"/>
                <a:sym typeface="Roboto"/>
              </a:rPr>
              <a:t>Leave </a:t>
            </a:r>
            <a:r>
              <a:rPr lang="en" sz="1600">
                <a:solidFill>
                  <a:srgbClr val="D23737"/>
                </a:solidFill>
                <a:latin typeface="Roboto"/>
                <a:ea typeface="Roboto"/>
                <a:cs typeface="Roboto"/>
                <a:sym typeface="Roboto"/>
              </a:rPr>
              <a:t>‘</a:t>
            </a:r>
            <a:r>
              <a:rPr b="1" lang="en" sz="1600">
                <a:solidFill>
                  <a:srgbClr val="D23737"/>
                </a:solidFill>
                <a:latin typeface="Roboto"/>
                <a:ea typeface="Roboto"/>
                <a:cs typeface="Roboto"/>
                <a:sym typeface="Roboto"/>
              </a:rPr>
              <a:t>iD Editor’</a:t>
            </a:r>
            <a:r>
              <a:rPr lang="en" sz="1600">
                <a:solidFill>
                  <a:srgbClr val="3A3838"/>
                </a:solidFill>
                <a:latin typeface="Roboto"/>
                <a:ea typeface="Roboto"/>
                <a:cs typeface="Roboto"/>
                <a:sym typeface="Roboto"/>
              </a:rPr>
              <a:t> as your choice editor.</a:t>
            </a:r>
            <a:endParaRPr sz="1600">
              <a:solidFill>
                <a:srgbClr val="3A3838"/>
              </a:solidFill>
              <a:latin typeface="Roboto"/>
              <a:ea typeface="Roboto"/>
              <a:cs typeface="Roboto"/>
              <a:sym typeface="Roboto"/>
            </a:endParaRPr>
          </a:p>
          <a:p>
            <a:pPr indent="-330200" lvl="0" marL="457200" rtl="0" algn="l">
              <a:lnSpc>
                <a:spcPct val="90000"/>
              </a:lnSpc>
              <a:spcBef>
                <a:spcPts val="1000"/>
              </a:spcBef>
              <a:spcAft>
                <a:spcPts val="0"/>
              </a:spcAft>
              <a:buClr>
                <a:srgbClr val="3A3838"/>
              </a:buClr>
              <a:buSzPts val="1600"/>
              <a:buFont typeface="Roboto"/>
              <a:buAutoNum type="arabicPeriod"/>
            </a:pPr>
            <a:r>
              <a:rPr lang="en" sz="1600">
                <a:solidFill>
                  <a:srgbClr val="3A3838"/>
                </a:solidFill>
                <a:latin typeface="Roboto"/>
                <a:ea typeface="Roboto"/>
                <a:cs typeface="Roboto"/>
                <a:sym typeface="Roboto"/>
              </a:rPr>
              <a:t>Press </a:t>
            </a:r>
            <a:r>
              <a:rPr lang="en" sz="1600">
                <a:solidFill>
                  <a:srgbClr val="D23737"/>
                </a:solidFill>
                <a:latin typeface="Roboto"/>
                <a:ea typeface="Roboto"/>
                <a:cs typeface="Roboto"/>
                <a:sym typeface="Roboto"/>
              </a:rPr>
              <a:t>‘</a:t>
            </a:r>
            <a:r>
              <a:rPr b="1" lang="en" sz="1600">
                <a:solidFill>
                  <a:srgbClr val="D23737"/>
                </a:solidFill>
                <a:latin typeface="Roboto"/>
                <a:ea typeface="Roboto"/>
                <a:cs typeface="Roboto"/>
                <a:sym typeface="Roboto"/>
              </a:rPr>
              <a:t>Map a task</a:t>
            </a:r>
            <a:r>
              <a:rPr b="1" lang="en" sz="1600">
                <a:solidFill>
                  <a:srgbClr val="D23737"/>
                </a:solidFill>
                <a:latin typeface="Roboto"/>
                <a:ea typeface="Roboto"/>
                <a:cs typeface="Roboto"/>
                <a:sym typeface="Roboto"/>
              </a:rPr>
              <a:t>’</a:t>
            </a:r>
            <a:r>
              <a:rPr lang="en" sz="1600">
                <a:solidFill>
                  <a:srgbClr val="3A3838"/>
                </a:solidFill>
                <a:latin typeface="Roboto"/>
                <a:ea typeface="Roboto"/>
                <a:cs typeface="Roboto"/>
                <a:sym typeface="Roboto"/>
              </a:rPr>
              <a:t> to zoom into a task and open the editor</a:t>
            </a:r>
            <a:endParaRPr sz="1600">
              <a:solidFill>
                <a:srgbClr val="3A3838"/>
              </a:solidFill>
              <a:latin typeface="Roboto"/>
              <a:ea typeface="Roboto"/>
              <a:cs typeface="Roboto"/>
              <a:sym typeface="Roboto"/>
            </a:endParaRPr>
          </a:p>
          <a:p>
            <a:pPr indent="-330200" lvl="0" marL="457200" rtl="0" algn="l">
              <a:lnSpc>
                <a:spcPct val="90000"/>
              </a:lnSpc>
              <a:spcBef>
                <a:spcPts val="1000"/>
              </a:spcBef>
              <a:spcAft>
                <a:spcPts val="0"/>
              </a:spcAft>
              <a:buClr>
                <a:srgbClr val="3A3838"/>
              </a:buClr>
              <a:buSzPts val="1600"/>
              <a:buFont typeface="Roboto"/>
              <a:buAutoNum type="arabicPeriod"/>
            </a:pPr>
            <a:r>
              <a:rPr b="1" lang="en" sz="1600">
                <a:solidFill>
                  <a:srgbClr val="D23737"/>
                </a:solidFill>
                <a:latin typeface="Roboto"/>
                <a:ea typeface="Roboto"/>
                <a:cs typeface="Roboto"/>
                <a:sym typeface="Roboto"/>
              </a:rPr>
              <a:t>Map within the boundaries of the pink square!</a:t>
            </a:r>
            <a:endParaRPr b="1" sz="1600">
              <a:solidFill>
                <a:srgbClr val="D23737"/>
              </a:solidFill>
              <a:latin typeface="Roboto"/>
              <a:ea typeface="Roboto"/>
              <a:cs typeface="Roboto"/>
              <a:sym typeface="Roboto"/>
            </a:endParaRPr>
          </a:p>
          <a:p>
            <a:pPr indent="0" lvl="0" marL="0" rtl="0" algn="l">
              <a:lnSpc>
                <a:spcPct val="90000"/>
              </a:lnSpc>
              <a:spcBef>
                <a:spcPts val="1000"/>
              </a:spcBef>
              <a:spcAft>
                <a:spcPts val="0"/>
              </a:spcAft>
              <a:buNone/>
            </a:pPr>
            <a:r>
              <a:t/>
            </a:r>
            <a:endParaRPr sz="1800">
              <a:solidFill>
                <a:srgbClr val="3A3838"/>
              </a:solidFill>
              <a:latin typeface="Barlow Condensed"/>
              <a:ea typeface="Barlow Condensed"/>
              <a:cs typeface="Barlow Condensed"/>
              <a:sym typeface="Barlow Condensed"/>
            </a:endParaRPr>
          </a:p>
        </p:txBody>
      </p:sp>
      <p:pic>
        <p:nvPicPr>
          <p:cNvPr id="426" name="Google Shape;426;p62"/>
          <p:cNvPicPr preferRelativeResize="0"/>
          <p:nvPr/>
        </p:nvPicPr>
        <p:blipFill>
          <a:blip r:embed="rId3">
            <a:alphaModFix/>
          </a:blip>
          <a:stretch>
            <a:fillRect/>
          </a:stretch>
        </p:blipFill>
        <p:spPr>
          <a:xfrm>
            <a:off x="3217375" y="1219000"/>
            <a:ext cx="5625919" cy="355321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txBox="1"/>
          <p:nvPr>
            <p:ph idx="1" type="body"/>
          </p:nvPr>
        </p:nvSpPr>
        <p:spPr>
          <a:xfrm>
            <a:off x="323850" y="414700"/>
            <a:ext cx="58380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Mapping Square Buildings</a:t>
            </a:r>
            <a:endParaRPr b="0" sz="3500">
              <a:latin typeface="Roboto"/>
              <a:ea typeface="Roboto"/>
              <a:cs typeface="Roboto"/>
              <a:sym typeface="Roboto"/>
            </a:endParaRPr>
          </a:p>
        </p:txBody>
      </p:sp>
      <p:sp>
        <p:nvSpPr>
          <p:cNvPr id="433" name="Google Shape;433;p63"/>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grpSp>
        <p:nvGrpSpPr>
          <p:cNvPr id="434" name="Google Shape;434;p63"/>
          <p:cNvGrpSpPr/>
          <p:nvPr/>
        </p:nvGrpSpPr>
        <p:grpSpPr>
          <a:xfrm>
            <a:off x="556659" y="1189425"/>
            <a:ext cx="8123532" cy="4288539"/>
            <a:chOff x="251400" y="976338"/>
            <a:chExt cx="8276650" cy="4422998"/>
          </a:xfrm>
        </p:grpSpPr>
        <p:pic>
          <p:nvPicPr>
            <p:cNvPr id="435" name="Google Shape;435;p63"/>
            <p:cNvPicPr preferRelativeResize="0"/>
            <p:nvPr/>
          </p:nvPicPr>
          <p:blipFill rotWithShape="1">
            <a:blip r:embed="rId3">
              <a:alphaModFix/>
            </a:blip>
            <a:srcRect b="0" l="8792" r="0" t="0"/>
            <a:stretch/>
          </p:blipFill>
          <p:spPr>
            <a:xfrm>
              <a:off x="251400" y="1467161"/>
              <a:ext cx="1815499" cy="1737075"/>
            </a:xfrm>
            <a:prstGeom prst="rect">
              <a:avLst/>
            </a:prstGeom>
            <a:noFill/>
            <a:ln>
              <a:noFill/>
            </a:ln>
            <a:effectLst>
              <a:outerShdw blurRad="57150" rotWithShape="0" algn="bl" dir="5400000" dist="47625">
                <a:srgbClr val="000000">
                  <a:alpha val="50000"/>
                </a:srgbClr>
              </a:outerShdw>
            </a:effectLst>
          </p:spPr>
        </p:pic>
        <p:sp>
          <p:nvSpPr>
            <p:cNvPr id="436" name="Google Shape;436;p63"/>
            <p:cNvSpPr txBox="1"/>
            <p:nvPr/>
          </p:nvSpPr>
          <p:spPr>
            <a:xfrm>
              <a:off x="251400" y="3407936"/>
              <a:ext cx="1899600" cy="983700"/>
            </a:xfrm>
            <a:prstGeom prst="rect">
              <a:avLst/>
            </a:prstGeom>
            <a:noFill/>
            <a:ln>
              <a:noFill/>
            </a:ln>
          </p:spPr>
          <p:txBody>
            <a:bodyPr anchorCtr="0" anchor="t" bIns="18275" lIns="0" spcFirstLastPara="1" rIns="0" wrap="square" tIns="18275">
              <a:noAutofit/>
            </a:bodyPr>
            <a:lstStyle/>
            <a:p>
              <a:pPr indent="0" lvl="0" marL="0" marR="0" rtl="0" algn="l">
                <a:spcBef>
                  <a:spcPts val="0"/>
                </a:spcBef>
                <a:spcAft>
                  <a:spcPts val="0"/>
                </a:spcAft>
                <a:buNone/>
              </a:pPr>
              <a:r>
                <a:rPr lang="en" sz="1200">
                  <a:solidFill>
                    <a:srgbClr val="59575C"/>
                  </a:solidFill>
                  <a:latin typeface="Roboto"/>
                  <a:ea typeface="Roboto"/>
                  <a:cs typeface="Roboto"/>
                  <a:sym typeface="Roboto"/>
                </a:rPr>
                <a:t>Zoom in close to the top left of your square. Start moving through the square using your mouse or left/right arrows until you find </a:t>
              </a:r>
              <a:r>
                <a:rPr lang="en" sz="1200">
                  <a:solidFill>
                    <a:srgbClr val="59575C"/>
                  </a:solidFill>
                  <a:latin typeface="Roboto"/>
                  <a:ea typeface="Roboto"/>
                  <a:cs typeface="Roboto"/>
                  <a:sym typeface="Roboto"/>
                </a:rPr>
                <a:t>a square building. </a:t>
              </a:r>
              <a:endParaRPr sz="1200">
                <a:solidFill>
                  <a:srgbClr val="59575C"/>
                </a:solidFill>
                <a:latin typeface="Roboto"/>
                <a:ea typeface="Roboto"/>
                <a:cs typeface="Roboto"/>
                <a:sym typeface="Roboto"/>
              </a:endParaRPr>
            </a:p>
          </p:txBody>
        </p:sp>
        <p:sp>
          <p:nvSpPr>
            <p:cNvPr id="437" name="Google Shape;437;p63"/>
            <p:cNvSpPr/>
            <p:nvPr/>
          </p:nvSpPr>
          <p:spPr>
            <a:xfrm>
              <a:off x="251401" y="976356"/>
              <a:ext cx="365700" cy="3657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400">
                  <a:solidFill>
                    <a:srgbClr val="FFFFFF"/>
                  </a:solidFill>
                  <a:latin typeface="Arial"/>
                  <a:ea typeface="Arial"/>
                  <a:cs typeface="Arial"/>
                  <a:sym typeface="Arial"/>
                </a:rPr>
                <a:t>1</a:t>
              </a:r>
              <a:endParaRPr sz="1400">
                <a:solidFill>
                  <a:srgbClr val="FFFFFF"/>
                </a:solidFill>
                <a:latin typeface="Arial"/>
                <a:ea typeface="Arial"/>
                <a:cs typeface="Arial"/>
                <a:sym typeface="Arial"/>
              </a:endParaRPr>
            </a:p>
          </p:txBody>
        </p:sp>
        <p:sp>
          <p:nvSpPr>
            <p:cNvPr id="438" name="Google Shape;438;p63"/>
            <p:cNvSpPr txBox="1"/>
            <p:nvPr/>
          </p:nvSpPr>
          <p:spPr>
            <a:xfrm>
              <a:off x="617100" y="976338"/>
              <a:ext cx="1984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D23737"/>
                  </a:solidFill>
                  <a:latin typeface="Roboto"/>
                  <a:ea typeface="Roboto"/>
                  <a:cs typeface="Roboto"/>
                  <a:sym typeface="Roboto"/>
                </a:rPr>
                <a:t>FIND</a:t>
              </a:r>
              <a:endParaRPr b="1" sz="1900">
                <a:solidFill>
                  <a:srgbClr val="D23737"/>
                </a:solidFill>
                <a:latin typeface="Roboto"/>
                <a:ea typeface="Roboto"/>
                <a:cs typeface="Roboto"/>
                <a:sym typeface="Roboto"/>
              </a:endParaRPr>
            </a:p>
          </p:txBody>
        </p:sp>
        <p:pic>
          <p:nvPicPr>
            <p:cNvPr id="439" name="Google Shape;439;p63"/>
            <p:cNvPicPr preferRelativeResize="0"/>
            <p:nvPr/>
          </p:nvPicPr>
          <p:blipFill rotWithShape="1">
            <a:blip r:embed="rId4">
              <a:alphaModFix/>
            </a:blip>
            <a:srcRect b="3781" l="0" r="0" t="0"/>
            <a:stretch/>
          </p:blipFill>
          <p:spPr>
            <a:xfrm>
              <a:off x="2377763" y="1467161"/>
              <a:ext cx="1815500" cy="1728928"/>
            </a:xfrm>
            <a:prstGeom prst="rect">
              <a:avLst/>
            </a:prstGeom>
            <a:noFill/>
            <a:ln>
              <a:noFill/>
            </a:ln>
            <a:effectLst>
              <a:outerShdw blurRad="57150" rotWithShape="0" algn="bl" dir="5400000" dist="47625">
                <a:srgbClr val="000000">
                  <a:alpha val="50000"/>
                </a:srgbClr>
              </a:outerShdw>
            </a:effectLst>
          </p:spPr>
        </p:pic>
        <p:sp>
          <p:nvSpPr>
            <p:cNvPr id="440" name="Google Shape;440;p63"/>
            <p:cNvSpPr txBox="1"/>
            <p:nvPr/>
          </p:nvSpPr>
          <p:spPr>
            <a:xfrm>
              <a:off x="2377725" y="3303561"/>
              <a:ext cx="1899600" cy="1368000"/>
            </a:xfrm>
            <a:prstGeom prst="rect">
              <a:avLst/>
            </a:prstGeom>
            <a:noFill/>
            <a:ln>
              <a:noFill/>
            </a:ln>
          </p:spPr>
          <p:txBody>
            <a:bodyPr anchorCtr="0" anchor="t" bIns="121875" lIns="0" spcFirstLastPara="1" rIns="0" wrap="square" tIns="121875">
              <a:noAutofit/>
            </a:bodyPr>
            <a:lstStyle/>
            <a:p>
              <a:pPr indent="0" lvl="0" marL="0" marR="0" rtl="0" algn="l">
                <a:spcBef>
                  <a:spcPts val="0"/>
                </a:spcBef>
                <a:spcAft>
                  <a:spcPts val="0"/>
                </a:spcAft>
                <a:buNone/>
              </a:pPr>
              <a:r>
                <a:rPr lang="en" sz="1200">
                  <a:solidFill>
                    <a:srgbClr val="59575C"/>
                  </a:solidFill>
                  <a:latin typeface="Roboto"/>
                  <a:ea typeface="Roboto"/>
                  <a:cs typeface="Roboto"/>
                  <a:sym typeface="Roboto"/>
                </a:rPr>
                <a:t>Select the </a:t>
              </a:r>
              <a:r>
                <a:rPr b="1" lang="en" sz="1200">
                  <a:solidFill>
                    <a:srgbClr val="D23737"/>
                  </a:solidFill>
                  <a:latin typeface="Roboto"/>
                  <a:ea typeface="Roboto"/>
                  <a:cs typeface="Roboto"/>
                  <a:sym typeface="Roboto"/>
                </a:rPr>
                <a:t>‘Area’</a:t>
              </a:r>
              <a:r>
                <a:rPr b="1" lang="en" sz="1200">
                  <a:solidFill>
                    <a:srgbClr val="ED1B2E"/>
                  </a:solidFill>
                  <a:latin typeface="Roboto"/>
                  <a:ea typeface="Roboto"/>
                  <a:cs typeface="Roboto"/>
                  <a:sym typeface="Roboto"/>
                </a:rPr>
                <a:t> </a:t>
              </a:r>
              <a:r>
                <a:rPr lang="en" sz="1200">
                  <a:solidFill>
                    <a:srgbClr val="59575C"/>
                  </a:solidFill>
                  <a:latin typeface="Roboto"/>
                  <a:ea typeface="Roboto"/>
                  <a:cs typeface="Roboto"/>
                  <a:sym typeface="Roboto"/>
                </a:rPr>
                <a:t>tool, and trace over the shape of the building, clicking in each corner</a:t>
              </a:r>
              <a:r>
                <a:rPr lang="en" sz="1200">
                  <a:solidFill>
                    <a:srgbClr val="59575C"/>
                  </a:solidFill>
                  <a:latin typeface="Roboto"/>
                  <a:ea typeface="Roboto"/>
                  <a:cs typeface="Roboto"/>
                  <a:sym typeface="Roboto"/>
                </a:rPr>
                <a:t>.</a:t>
              </a:r>
              <a:r>
                <a:rPr lang="en" sz="1200">
                  <a:solidFill>
                    <a:srgbClr val="59575C"/>
                  </a:solidFill>
                  <a:latin typeface="Roboto"/>
                  <a:ea typeface="Roboto"/>
                  <a:cs typeface="Roboto"/>
                  <a:sym typeface="Roboto"/>
                </a:rPr>
                <a:t> Double click on the last point to finish.The shape will flash red.</a:t>
              </a:r>
              <a:endParaRPr sz="1200">
                <a:solidFill>
                  <a:srgbClr val="59575C"/>
                </a:solidFill>
                <a:latin typeface="Roboto"/>
                <a:ea typeface="Roboto"/>
                <a:cs typeface="Roboto"/>
                <a:sym typeface="Roboto"/>
              </a:endParaRPr>
            </a:p>
          </p:txBody>
        </p:sp>
        <p:sp>
          <p:nvSpPr>
            <p:cNvPr id="441" name="Google Shape;441;p63"/>
            <p:cNvSpPr/>
            <p:nvPr/>
          </p:nvSpPr>
          <p:spPr>
            <a:xfrm>
              <a:off x="2335821" y="976361"/>
              <a:ext cx="365700" cy="3657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400">
                  <a:solidFill>
                    <a:srgbClr val="FFFFFF"/>
                  </a:solidFill>
                  <a:latin typeface="Arial"/>
                  <a:ea typeface="Arial"/>
                  <a:cs typeface="Arial"/>
                  <a:sym typeface="Arial"/>
                </a:rPr>
                <a:t>2</a:t>
              </a:r>
              <a:endParaRPr sz="1400">
                <a:solidFill>
                  <a:srgbClr val="FFFFFF"/>
                </a:solidFill>
                <a:latin typeface="Arial"/>
                <a:ea typeface="Arial"/>
                <a:cs typeface="Arial"/>
                <a:sym typeface="Arial"/>
              </a:endParaRPr>
            </a:p>
          </p:txBody>
        </p:sp>
        <p:sp>
          <p:nvSpPr>
            <p:cNvPr id="442" name="Google Shape;442;p63"/>
            <p:cNvSpPr txBox="1"/>
            <p:nvPr/>
          </p:nvSpPr>
          <p:spPr>
            <a:xfrm>
              <a:off x="2701525" y="976338"/>
              <a:ext cx="1984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D23737"/>
                  </a:solidFill>
                  <a:latin typeface="Roboto"/>
                  <a:ea typeface="Roboto"/>
                  <a:cs typeface="Roboto"/>
                  <a:sym typeface="Roboto"/>
                </a:rPr>
                <a:t>TRACE</a:t>
              </a:r>
              <a:endParaRPr b="1" sz="1900">
                <a:solidFill>
                  <a:srgbClr val="D23737"/>
                </a:solidFill>
                <a:latin typeface="Roboto"/>
                <a:ea typeface="Roboto"/>
                <a:cs typeface="Roboto"/>
                <a:sym typeface="Roboto"/>
              </a:endParaRPr>
            </a:p>
          </p:txBody>
        </p:sp>
        <p:sp>
          <p:nvSpPr>
            <p:cNvPr id="443" name="Google Shape;443;p63"/>
            <p:cNvSpPr txBox="1"/>
            <p:nvPr/>
          </p:nvSpPr>
          <p:spPr>
            <a:xfrm>
              <a:off x="6543250" y="3280436"/>
              <a:ext cx="1984800" cy="2118900"/>
            </a:xfrm>
            <a:prstGeom prst="rect">
              <a:avLst/>
            </a:prstGeom>
            <a:noFill/>
            <a:ln>
              <a:noFill/>
            </a:ln>
          </p:spPr>
          <p:txBody>
            <a:bodyPr anchorCtr="0" anchor="t" bIns="121875" lIns="0" spcFirstLastPara="1" rIns="0" wrap="square" tIns="121875">
              <a:noAutofit/>
            </a:bodyPr>
            <a:lstStyle/>
            <a:p>
              <a:pPr indent="0" lvl="0" marL="0" marR="0" rtl="0" algn="l">
                <a:spcBef>
                  <a:spcPts val="0"/>
                </a:spcBef>
                <a:spcAft>
                  <a:spcPts val="0"/>
                </a:spcAft>
                <a:buNone/>
              </a:pPr>
              <a:r>
                <a:rPr lang="en" sz="1200">
                  <a:solidFill>
                    <a:srgbClr val="59575C"/>
                  </a:solidFill>
                  <a:latin typeface="Roboto"/>
                  <a:ea typeface="Roboto"/>
                  <a:cs typeface="Roboto"/>
                  <a:sym typeface="Roboto"/>
                </a:rPr>
                <a:t>Now, make your building a perfect square. </a:t>
              </a:r>
              <a:r>
                <a:rPr lang="en" sz="1200">
                  <a:solidFill>
                    <a:srgbClr val="59575C"/>
                  </a:solidFill>
                  <a:latin typeface="Roboto"/>
                  <a:ea typeface="Roboto"/>
                  <a:cs typeface="Roboto"/>
                  <a:sym typeface="Roboto"/>
                </a:rPr>
                <a:t>Click the centre of the building and hit </a:t>
              </a:r>
              <a:r>
                <a:rPr b="1" lang="en" sz="1200">
                  <a:solidFill>
                    <a:srgbClr val="D23737"/>
                  </a:solidFill>
                  <a:latin typeface="Roboto"/>
                  <a:ea typeface="Roboto"/>
                  <a:cs typeface="Roboto"/>
                  <a:sym typeface="Roboto"/>
                </a:rPr>
                <a:t>‘</a:t>
              </a:r>
              <a:r>
                <a:rPr b="1" lang="en" sz="1200">
                  <a:solidFill>
                    <a:srgbClr val="D23737"/>
                  </a:solidFill>
                  <a:latin typeface="Roboto"/>
                  <a:ea typeface="Roboto"/>
                  <a:cs typeface="Roboto"/>
                  <a:sym typeface="Roboto"/>
                </a:rPr>
                <a:t>Q</a:t>
              </a:r>
              <a:r>
                <a:rPr b="1" lang="en" sz="1200">
                  <a:solidFill>
                    <a:srgbClr val="D23737"/>
                  </a:solidFill>
                  <a:latin typeface="Roboto"/>
                  <a:ea typeface="Roboto"/>
                  <a:cs typeface="Roboto"/>
                  <a:sym typeface="Roboto"/>
                </a:rPr>
                <a:t>’</a:t>
              </a:r>
              <a:r>
                <a:rPr lang="en" sz="1200">
                  <a:solidFill>
                    <a:srgbClr val="59575C"/>
                  </a:solidFill>
                  <a:latin typeface="Roboto"/>
                  <a:ea typeface="Roboto"/>
                  <a:cs typeface="Roboto"/>
                  <a:sym typeface="Roboto"/>
                </a:rPr>
                <a:t> on your keyboard to make the corners of the building 90 degrees.</a:t>
              </a:r>
              <a:endParaRPr sz="1200">
                <a:solidFill>
                  <a:srgbClr val="59575C"/>
                </a:solidFill>
                <a:latin typeface="Roboto"/>
                <a:ea typeface="Roboto"/>
                <a:cs typeface="Roboto"/>
                <a:sym typeface="Roboto"/>
              </a:endParaRPr>
            </a:p>
          </p:txBody>
        </p:sp>
        <p:sp>
          <p:nvSpPr>
            <p:cNvPr id="444" name="Google Shape;444;p63"/>
            <p:cNvSpPr/>
            <p:nvPr/>
          </p:nvSpPr>
          <p:spPr>
            <a:xfrm>
              <a:off x="6459453" y="976347"/>
              <a:ext cx="365700" cy="3657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400">
                  <a:solidFill>
                    <a:srgbClr val="FFFFFF"/>
                  </a:solidFill>
                  <a:latin typeface="Arial"/>
                  <a:ea typeface="Arial"/>
                  <a:cs typeface="Arial"/>
                  <a:sym typeface="Arial"/>
                </a:rPr>
                <a:t>3</a:t>
              </a:r>
              <a:endParaRPr sz="1400">
                <a:solidFill>
                  <a:srgbClr val="FFFFFF"/>
                </a:solidFill>
                <a:latin typeface="Arial"/>
                <a:ea typeface="Arial"/>
                <a:cs typeface="Arial"/>
                <a:sym typeface="Arial"/>
              </a:endParaRPr>
            </a:p>
          </p:txBody>
        </p:sp>
        <p:sp>
          <p:nvSpPr>
            <p:cNvPr id="445" name="Google Shape;445;p63"/>
            <p:cNvSpPr txBox="1"/>
            <p:nvPr/>
          </p:nvSpPr>
          <p:spPr>
            <a:xfrm>
              <a:off x="6825162" y="976350"/>
              <a:ext cx="15624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D23737"/>
                  </a:solidFill>
                  <a:latin typeface="Roboto"/>
                  <a:ea typeface="Roboto"/>
                  <a:cs typeface="Roboto"/>
                  <a:sym typeface="Roboto"/>
                </a:rPr>
                <a:t>SQUARE</a:t>
              </a:r>
              <a:endParaRPr b="1" sz="1900">
                <a:solidFill>
                  <a:srgbClr val="D23737"/>
                </a:solidFill>
                <a:latin typeface="Roboto"/>
                <a:ea typeface="Roboto"/>
                <a:cs typeface="Roboto"/>
                <a:sym typeface="Roboto"/>
              </a:endParaRPr>
            </a:p>
          </p:txBody>
        </p:sp>
        <p:pic>
          <p:nvPicPr>
            <p:cNvPr id="446" name="Google Shape;446;p63"/>
            <p:cNvPicPr preferRelativeResize="0"/>
            <p:nvPr/>
          </p:nvPicPr>
          <p:blipFill rotWithShape="1">
            <a:blip r:embed="rId5">
              <a:alphaModFix/>
            </a:blip>
            <a:srcRect b="0" l="0" r="0" t="10897"/>
            <a:stretch/>
          </p:blipFill>
          <p:spPr>
            <a:xfrm>
              <a:off x="6543325" y="1467161"/>
              <a:ext cx="1815500" cy="1728928"/>
            </a:xfrm>
            <a:prstGeom prst="rect">
              <a:avLst/>
            </a:prstGeom>
            <a:noFill/>
            <a:ln>
              <a:noFill/>
            </a:ln>
            <a:effectLst>
              <a:outerShdw blurRad="57150" rotWithShape="0" algn="bl" dir="5400000" dist="47625">
                <a:srgbClr val="000000">
                  <a:alpha val="50000"/>
                </a:srgbClr>
              </a:outerShdw>
            </a:effectLst>
          </p:spPr>
        </p:pic>
        <p:sp>
          <p:nvSpPr>
            <p:cNvPr id="447" name="Google Shape;447;p63"/>
            <p:cNvSpPr txBox="1"/>
            <p:nvPr/>
          </p:nvSpPr>
          <p:spPr>
            <a:xfrm>
              <a:off x="4342420" y="3280436"/>
              <a:ext cx="1984800" cy="1878300"/>
            </a:xfrm>
            <a:prstGeom prst="rect">
              <a:avLst/>
            </a:prstGeom>
            <a:no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rPr lang="en" sz="1200">
                  <a:solidFill>
                    <a:srgbClr val="59575C"/>
                  </a:solidFill>
                  <a:latin typeface="Roboto"/>
                  <a:ea typeface="Roboto"/>
                  <a:cs typeface="Roboto"/>
                  <a:sym typeface="Roboto"/>
                </a:rPr>
                <a:t>Tag </a:t>
              </a:r>
              <a:r>
                <a:rPr lang="en" sz="1200">
                  <a:solidFill>
                    <a:srgbClr val="59575C"/>
                  </a:solidFill>
                  <a:latin typeface="Roboto"/>
                  <a:ea typeface="Roboto"/>
                  <a:cs typeface="Roboto"/>
                  <a:sym typeface="Roboto"/>
                </a:rPr>
                <a:t>the building using the left hand menu. Enter </a:t>
              </a:r>
              <a:r>
                <a:rPr b="1" lang="en" sz="1200">
                  <a:solidFill>
                    <a:srgbClr val="D23737"/>
                  </a:solidFill>
                  <a:latin typeface="Roboto"/>
                  <a:ea typeface="Roboto"/>
                  <a:cs typeface="Roboto"/>
                  <a:sym typeface="Roboto"/>
                </a:rPr>
                <a:t>‘Building’</a:t>
              </a:r>
              <a:r>
                <a:rPr b="1" lang="en" sz="1200">
                  <a:solidFill>
                    <a:srgbClr val="205CA0"/>
                  </a:solidFill>
                  <a:latin typeface="Roboto"/>
                  <a:ea typeface="Roboto"/>
                  <a:cs typeface="Roboto"/>
                  <a:sym typeface="Roboto"/>
                </a:rPr>
                <a:t> </a:t>
              </a:r>
              <a:r>
                <a:rPr lang="en" sz="1200">
                  <a:solidFill>
                    <a:srgbClr val="59575C"/>
                  </a:solidFill>
                  <a:latin typeface="Roboto"/>
                  <a:ea typeface="Roboto"/>
                  <a:cs typeface="Roboto"/>
                  <a:sym typeface="Roboto"/>
                </a:rPr>
                <a:t>in the search panel and select - the building will turn </a:t>
              </a:r>
              <a:r>
                <a:rPr b="1" lang="en" sz="1200">
                  <a:solidFill>
                    <a:srgbClr val="D23737"/>
                  </a:solidFill>
                  <a:latin typeface="Roboto"/>
                  <a:ea typeface="Roboto"/>
                  <a:cs typeface="Roboto"/>
                  <a:sym typeface="Roboto"/>
                </a:rPr>
                <a:t>red</a:t>
              </a:r>
              <a:r>
                <a:rPr lang="en" sz="1200">
                  <a:solidFill>
                    <a:srgbClr val="D23737"/>
                  </a:solidFill>
                  <a:latin typeface="Roboto"/>
                  <a:ea typeface="Roboto"/>
                  <a:cs typeface="Roboto"/>
                  <a:sym typeface="Roboto"/>
                </a:rPr>
                <a:t>.</a:t>
              </a:r>
              <a:endParaRPr sz="1200">
                <a:solidFill>
                  <a:srgbClr val="D23737"/>
                </a:solidFill>
                <a:latin typeface="Roboto"/>
                <a:ea typeface="Roboto"/>
                <a:cs typeface="Roboto"/>
                <a:sym typeface="Roboto"/>
              </a:endParaRPr>
            </a:p>
          </p:txBody>
        </p:sp>
        <p:sp>
          <p:nvSpPr>
            <p:cNvPr id="448" name="Google Shape;448;p63"/>
            <p:cNvSpPr/>
            <p:nvPr/>
          </p:nvSpPr>
          <p:spPr>
            <a:xfrm>
              <a:off x="4346838" y="976361"/>
              <a:ext cx="365700" cy="3657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400">
                  <a:solidFill>
                    <a:srgbClr val="FFFFFF"/>
                  </a:solidFill>
                  <a:latin typeface="Arial"/>
                  <a:ea typeface="Arial"/>
                  <a:cs typeface="Arial"/>
                  <a:sym typeface="Arial"/>
                </a:rPr>
                <a:t>4</a:t>
              </a:r>
              <a:endParaRPr sz="1400">
                <a:solidFill>
                  <a:srgbClr val="FFFFFF"/>
                </a:solidFill>
                <a:latin typeface="Arial"/>
                <a:ea typeface="Arial"/>
                <a:cs typeface="Arial"/>
                <a:sym typeface="Arial"/>
              </a:endParaRPr>
            </a:p>
          </p:txBody>
        </p:sp>
        <p:sp>
          <p:nvSpPr>
            <p:cNvPr id="449" name="Google Shape;449;p63"/>
            <p:cNvSpPr txBox="1"/>
            <p:nvPr/>
          </p:nvSpPr>
          <p:spPr>
            <a:xfrm>
              <a:off x="4712547" y="976338"/>
              <a:ext cx="1984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D23737"/>
                  </a:solidFill>
                  <a:latin typeface="Roboto"/>
                  <a:ea typeface="Roboto"/>
                  <a:cs typeface="Roboto"/>
                  <a:sym typeface="Roboto"/>
                </a:rPr>
                <a:t>TAG</a:t>
              </a:r>
              <a:endParaRPr b="1" sz="1900">
                <a:solidFill>
                  <a:srgbClr val="D23737"/>
                </a:solidFill>
                <a:latin typeface="Roboto"/>
                <a:ea typeface="Roboto"/>
                <a:cs typeface="Roboto"/>
                <a:sym typeface="Roboto"/>
              </a:endParaRPr>
            </a:p>
          </p:txBody>
        </p:sp>
        <p:pic>
          <p:nvPicPr>
            <p:cNvPr id="450" name="Google Shape;450;p63"/>
            <p:cNvPicPr preferRelativeResize="0"/>
            <p:nvPr/>
          </p:nvPicPr>
          <p:blipFill>
            <a:blip r:embed="rId6">
              <a:alphaModFix/>
            </a:blip>
            <a:stretch>
              <a:fillRect/>
            </a:stretch>
          </p:blipFill>
          <p:spPr>
            <a:xfrm>
              <a:off x="4418620" y="1432386"/>
              <a:ext cx="1815500" cy="1728928"/>
            </a:xfrm>
            <a:prstGeom prst="rect">
              <a:avLst/>
            </a:prstGeom>
            <a:noFill/>
            <a:ln>
              <a:noFill/>
            </a:ln>
            <a:effectLst>
              <a:outerShdw blurRad="57150" rotWithShape="0" algn="bl" dir="5400000" dist="47625">
                <a:srgbClr val="000000">
                  <a:alpha val="50000"/>
                </a:srgbClr>
              </a:outerShdw>
            </a:effectLst>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4"/>
          <p:cNvSpPr txBox="1"/>
          <p:nvPr>
            <p:ph idx="1" type="body"/>
          </p:nvPr>
        </p:nvSpPr>
        <p:spPr>
          <a:xfrm>
            <a:off x="323850" y="414700"/>
            <a:ext cx="60372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Mapping Round Buildings</a:t>
            </a:r>
            <a:endParaRPr b="0" sz="3500">
              <a:latin typeface="Roboto"/>
              <a:ea typeface="Roboto"/>
              <a:cs typeface="Roboto"/>
              <a:sym typeface="Roboto"/>
            </a:endParaRPr>
          </a:p>
        </p:txBody>
      </p:sp>
      <p:sp>
        <p:nvSpPr>
          <p:cNvPr id="457" name="Google Shape;457;p64"/>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458" name="Google Shape;458;p64"/>
          <p:cNvSpPr txBox="1"/>
          <p:nvPr/>
        </p:nvSpPr>
        <p:spPr>
          <a:xfrm>
            <a:off x="680987" y="2852277"/>
            <a:ext cx="3403500" cy="1057800"/>
          </a:xfrm>
          <a:prstGeom prst="rect">
            <a:avLst/>
          </a:prstGeom>
          <a:noFill/>
          <a:ln>
            <a:noFill/>
          </a:ln>
        </p:spPr>
        <p:txBody>
          <a:bodyPr anchorCtr="0" anchor="t" bIns="18275" lIns="0" spcFirstLastPara="1" rIns="0" wrap="square" tIns="18275">
            <a:noAutofit/>
          </a:bodyPr>
          <a:lstStyle/>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5C646A"/>
                </a:solidFill>
                <a:latin typeface="Roboto"/>
                <a:ea typeface="Roboto"/>
                <a:cs typeface="Roboto"/>
                <a:sym typeface="Roboto"/>
              </a:rPr>
              <a:t>Circular buildings are harder to spot as it’s easy to confuse them with trees. Look out for defined half moon shadows, raised points in the centre, and surrounding paths and fencing.</a:t>
            </a:r>
            <a:endParaRPr i="0" sz="1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300" u="none" cap="none" strike="noStrike">
              <a:solidFill>
                <a:srgbClr val="5C646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5C646A"/>
                </a:solidFill>
                <a:latin typeface="Roboto"/>
                <a:ea typeface="Roboto"/>
                <a:cs typeface="Roboto"/>
                <a:sym typeface="Roboto"/>
              </a:rPr>
              <a:t>What the hut will look like on the ground.</a:t>
            </a:r>
            <a:endParaRPr i="0" sz="1300" u="none" cap="none" strike="noStrike">
              <a:solidFill>
                <a:srgbClr val="5C646A"/>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300" u="none" cap="none" strike="noStrike">
              <a:solidFill>
                <a:srgbClr val="5C646A"/>
              </a:solidFill>
              <a:latin typeface="Roboto"/>
              <a:ea typeface="Roboto"/>
              <a:cs typeface="Roboto"/>
              <a:sym typeface="Roboto"/>
            </a:endParaRPr>
          </a:p>
        </p:txBody>
      </p:sp>
      <p:sp>
        <p:nvSpPr>
          <p:cNvPr id="459" name="Google Shape;459;p64"/>
          <p:cNvSpPr txBox="1"/>
          <p:nvPr/>
        </p:nvSpPr>
        <p:spPr>
          <a:xfrm>
            <a:off x="4467975" y="3042550"/>
            <a:ext cx="1664700" cy="888900"/>
          </a:xfrm>
          <a:prstGeom prst="rect">
            <a:avLst/>
          </a:prstGeom>
          <a:noFill/>
          <a:ln>
            <a:noFill/>
          </a:ln>
        </p:spPr>
        <p:txBody>
          <a:bodyPr anchorCtr="0" anchor="t" bIns="121875" lIns="0" spcFirstLastPara="1" rIns="0" wrap="square" tIns="121875">
            <a:noAutofit/>
          </a:bodyPr>
          <a:lstStyle/>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5C646A"/>
                </a:solidFill>
                <a:latin typeface="Roboto"/>
                <a:ea typeface="Roboto"/>
                <a:cs typeface="Roboto"/>
                <a:sym typeface="Roboto"/>
              </a:rPr>
              <a:t>Map circular buildings the same way you map square buildings</a:t>
            </a:r>
            <a:r>
              <a:rPr lang="en" sz="1300">
                <a:solidFill>
                  <a:srgbClr val="5C646A"/>
                </a:solidFill>
                <a:latin typeface="Roboto"/>
                <a:ea typeface="Roboto"/>
                <a:cs typeface="Roboto"/>
                <a:sym typeface="Roboto"/>
              </a:rPr>
              <a:t>. </a:t>
            </a:r>
            <a:r>
              <a:rPr lang="en" sz="1300">
                <a:solidFill>
                  <a:srgbClr val="5C646A"/>
                </a:solidFill>
                <a:latin typeface="Roboto"/>
                <a:ea typeface="Roboto"/>
                <a:cs typeface="Roboto"/>
                <a:sym typeface="Roboto"/>
              </a:rPr>
              <a:t>Select </a:t>
            </a:r>
            <a:r>
              <a:rPr b="1" lang="en" sz="1300">
                <a:solidFill>
                  <a:srgbClr val="D23737"/>
                </a:solidFill>
                <a:latin typeface="Roboto"/>
                <a:ea typeface="Roboto"/>
                <a:cs typeface="Roboto"/>
                <a:sym typeface="Roboto"/>
              </a:rPr>
              <a:t>Area</a:t>
            </a:r>
            <a:r>
              <a:rPr lang="en" sz="1300">
                <a:solidFill>
                  <a:srgbClr val="D23737"/>
                </a:solidFill>
                <a:latin typeface="Roboto"/>
                <a:ea typeface="Roboto"/>
                <a:cs typeface="Roboto"/>
                <a:sym typeface="Roboto"/>
              </a:rPr>
              <a:t>,</a:t>
            </a:r>
            <a:r>
              <a:rPr lang="en" sz="1300">
                <a:solidFill>
                  <a:srgbClr val="5C646A"/>
                </a:solidFill>
                <a:latin typeface="Roboto"/>
                <a:ea typeface="Roboto"/>
                <a:cs typeface="Roboto"/>
                <a:sym typeface="Roboto"/>
              </a:rPr>
              <a:t> then click three points in the shape of a triangle over the building.</a:t>
            </a:r>
            <a:endParaRPr i="0" sz="1300" u="none" cap="none" strike="noStrike">
              <a:solidFill>
                <a:srgbClr val="59575C"/>
              </a:solidFill>
              <a:latin typeface="Roboto"/>
              <a:ea typeface="Roboto"/>
              <a:cs typeface="Roboto"/>
              <a:sym typeface="Roboto"/>
            </a:endParaRPr>
          </a:p>
        </p:txBody>
      </p:sp>
      <p:sp>
        <p:nvSpPr>
          <p:cNvPr id="460" name="Google Shape;460;p64"/>
          <p:cNvSpPr txBox="1"/>
          <p:nvPr/>
        </p:nvSpPr>
        <p:spPr>
          <a:xfrm>
            <a:off x="6410278" y="3042060"/>
            <a:ext cx="2246700" cy="1337400"/>
          </a:xfrm>
          <a:prstGeom prst="rect">
            <a:avLst/>
          </a:prstGeom>
          <a:noFill/>
          <a:ln>
            <a:noFill/>
          </a:ln>
        </p:spPr>
        <p:txBody>
          <a:bodyPr anchorCtr="0" anchor="t" bIns="121875" lIns="0" spcFirstLastPara="1" rIns="0" wrap="square" tIns="121875">
            <a:noAutofit/>
          </a:bodyPr>
          <a:lstStyle/>
          <a:p>
            <a:pPr indent="0" lvl="0" marL="0" marR="0" rtl="0" algn="l">
              <a:lnSpc>
                <a:spcPct val="100000"/>
              </a:lnSpc>
              <a:spcBef>
                <a:spcPts val="0"/>
              </a:spcBef>
              <a:spcAft>
                <a:spcPts val="0"/>
              </a:spcAft>
              <a:buClr>
                <a:srgbClr val="000000"/>
              </a:buClr>
              <a:buSzPts val="1400"/>
              <a:buFont typeface="Arial"/>
              <a:buNone/>
            </a:pPr>
            <a:r>
              <a:rPr i="0" lang="en" sz="1300" u="none" cap="none" strike="noStrike">
                <a:solidFill>
                  <a:srgbClr val="5C646A"/>
                </a:solidFill>
                <a:latin typeface="Roboto"/>
                <a:ea typeface="Roboto"/>
                <a:cs typeface="Roboto"/>
                <a:sym typeface="Roboto"/>
              </a:rPr>
              <a:t>Double click on the last point to </a:t>
            </a:r>
            <a:r>
              <a:rPr i="0" lang="en" sz="1300" u="none" cap="none" strike="noStrike">
                <a:solidFill>
                  <a:srgbClr val="5C646A"/>
                </a:solidFill>
                <a:latin typeface="Roboto"/>
                <a:ea typeface="Roboto"/>
                <a:cs typeface="Roboto"/>
                <a:sym typeface="Roboto"/>
              </a:rPr>
              <a:t>finish</a:t>
            </a:r>
            <a:r>
              <a:rPr i="0" lang="en" sz="1300" u="none" cap="none" strike="noStrike">
                <a:solidFill>
                  <a:srgbClr val="5C646A"/>
                </a:solidFill>
                <a:latin typeface="Roboto"/>
                <a:ea typeface="Roboto"/>
                <a:cs typeface="Roboto"/>
                <a:sym typeface="Roboto"/>
              </a:rPr>
              <a:t> the building. Click the centre of the building, then hit the </a:t>
            </a:r>
            <a:r>
              <a:rPr b="1" i="0" lang="en" sz="1300" u="none" cap="none" strike="noStrike">
                <a:solidFill>
                  <a:srgbClr val="D23737"/>
                </a:solidFill>
                <a:latin typeface="Roboto"/>
                <a:ea typeface="Roboto"/>
                <a:cs typeface="Roboto"/>
                <a:sym typeface="Roboto"/>
              </a:rPr>
              <a:t>‘</a:t>
            </a:r>
            <a:r>
              <a:rPr b="1" lang="en" sz="1300">
                <a:solidFill>
                  <a:srgbClr val="D23737"/>
                </a:solidFill>
                <a:latin typeface="Roboto"/>
                <a:ea typeface="Roboto"/>
                <a:cs typeface="Roboto"/>
                <a:sym typeface="Roboto"/>
              </a:rPr>
              <a:t>O</a:t>
            </a:r>
            <a:r>
              <a:rPr b="1" i="0" lang="en" sz="1300" u="none" cap="none" strike="noStrike">
                <a:solidFill>
                  <a:srgbClr val="D23737"/>
                </a:solidFill>
                <a:latin typeface="Roboto"/>
                <a:ea typeface="Roboto"/>
                <a:cs typeface="Roboto"/>
                <a:sym typeface="Roboto"/>
              </a:rPr>
              <a:t>’</a:t>
            </a:r>
            <a:r>
              <a:rPr i="0" lang="en" sz="1300" u="none" cap="none" strike="noStrike">
                <a:solidFill>
                  <a:srgbClr val="5C646A"/>
                </a:solidFill>
                <a:latin typeface="Roboto"/>
                <a:ea typeface="Roboto"/>
                <a:cs typeface="Roboto"/>
                <a:sym typeface="Roboto"/>
              </a:rPr>
              <a:t> key on your keyboard. Remember to tag it as a building.</a:t>
            </a:r>
            <a:endParaRPr i="0" sz="1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i="0" sz="1300" u="none" cap="none" strike="noStrike">
              <a:solidFill>
                <a:srgbClr val="5C646A"/>
              </a:solidFill>
              <a:latin typeface="Roboto"/>
              <a:ea typeface="Roboto"/>
              <a:cs typeface="Roboto"/>
              <a:sym typeface="Roboto"/>
            </a:endParaRPr>
          </a:p>
        </p:txBody>
      </p:sp>
      <p:pic>
        <p:nvPicPr>
          <p:cNvPr id="461" name="Google Shape;461;p64"/>
          <p:cNvPicPr preferRelativeResize="0"/>
          <p:nvPr/>
        </p:nvPicPr>
        <p:blipFill rotWithShape="1">
          <a:blip r:embed="rId3">
            <a:alphaModFix/>
          </a:blip>
          <a:srcRect b="0" l="3244" r="3253" t="0"/>
          <a:stretch/>
        </p:blipFill>
        <p:spPr>
          <a:xfrm>
            <a:off x="4438284" y="1344395"/>
            <a:ext cx="1526911" cy="1687733"/>
          </a:xfrm>
          <a:prstGeom prst="rect">
            <a:avLst/>
          </a:prstGeom>
          <a:noFill/>
          <a:ln>
            <a:noFill/>
          </a:ln>
          <a:effectLst>
            <a:outerShdw blurRad="57150" rotWithShape="0" algn="bl" dir="5400000" dist="47625">
              <a:srgbClr val="000000">
                <a:alpha val="50000"/>
              </a:srgbClr>
            </a:outerShdw>
          </a:effectLst>
        </p:spPr>
      </p:pic>
      <p:pic>
        <p:nvPicPr>
          <p:cNvPr id="462" name="Google Shape;462;p64"/>
          <p:cNvPicPr preferRelativeResize="0"/>
          <p:nvPr/>
        </p:nvPicPr>
        <p:blipFill rotWithShape="1">
          <a:blip r:embed="rId4">
            <a:alphaModFix/>
          </a:blip>
          <a:srcRect b="0" l="6822" r="6822" t="0"/>
          <a:stretch/>
        </p:blipFill>
        <p:spPr>
          <a:xfrm>
            <a:off x="6225247" y="1340928"/>
            <a:ext cx="2616703" cy="1620128"/>
          </a:xfrm>
          <a:prstGeom prst="rect">
            <a:avLst/>
          </a:prstGeom>
          <a:noFill/>
          <a:ln>
            <a:noFill/>
          </a:ln>
          <a:effectLst>
            <a:outerShdw blurRad="57150" rotWithShape="0" algn="bl" dir="5400000" dist="47625">
              <a:srgbClr val="000000">
                <a:alpha val="50000"/>
              </a:srgbClr>
            </a:outerShdw>
          </a:effectLst>
        </p:spPr>
      </p:pic>
      <p:pic>
        <p:nvPicPr>
          <p:cNvPr id="463" name="Google Shape;463;p64"/>
          <p:cNvPicPr preferRelativeResize="0"/>
          <p:nvPr/>
        </p:nvPicPr>
        <p:blipFill rotWithShape="1">
          <a:blip r:embed="rId5">
            <a:alphaModFix/>
          </a:blip>
          <a:srcRect b="0" l="0" r="0" t="0"/>
          <a:stretch/>
        </p:blipFill>
        <p:spPr>
          <a:xfrm>
            <a:off x="539050" y="1340934"/>
            <a:ext cx="1664711" cy="1329341"/>
          </a:xfrm>
          <a:prstGeom prst="rect">
            <a:avLst/>
          </a:prstGeom>
          <a:noFill/>
          <a:ln>
            <a:noFill/>
          </a:ln>
          <a:effectLst>
            <a:outerShdw blurRad="57150" rotWithShape="0" algn="bl" dir="5400000" dist="47625">
              <a:srgbClr val="000000">
                <a:alpha val="50000"/>
              </a:srgbClr>
            </a:outerShdw>
          </a:effectLst>
        </p:spPr>
      </p:pic>
      <p:pic>
        <p:nvPicPr>
          <p:cNvPr id="464" name="Google Shape;464;p64"/>
          <p:cNvPicPr preferRelativeResize="0"/>
          <p:nvPr/>
        </p:nvPicPr>
        <p:blipFill rotWithShape="1">
          <a:blip r:embed="rId6">
            <a:alphaModFix/>
          </a:blip>
          <a:srcRect b="0" l="0" r="0" t="0"/>
          <a:stretch/>
        </p:blipFill>
        <p:spPr>
          <a:xfrm>
            <a:off x="2203752" y="1344840"/>
            <a:ext cx="1776524" cy="1321524"/>
          </a:xfrm>
          <a:prstGeom prst="rect">
            <a:avLst/>
          </a:prstGeom>
          <a:noFill/>
          <a:ln>
            <a:noFill/>
          </a:ln>
          <a:effectLst>
            <a:outerShdw blurRad="57150" rotWithShape="0" algn="bl" dir="5400000" dist="47625">
              <a:srgbClr val="000000">
                <a:alpha val="50000"/>
              </a:srgbClr>
            </a:outerShdw>
          </a:effectLst>
        </p:spPr>
      </p:pic>
      <p:sp>
        <p:nvSpPr>
          <p:cNvPr id="465" name="Google Shape;465;p64"/>
          <p:cNvSpPr/>
          <p:nvPr/>
        </p:nvSpPr>
        <p:spPr>
          <a:xfrm>
            <a:off x="4269621" y="1206625"/>
            <a:ext cx="334800" cy="308700"/>
          </a:xfrm>
          <a:prstGeom prst="ellipse">
            <a:avLst/>
          </a:prstGeom>
          <a:solidFill>
            <a:srgbClr val="D2373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FFFFFF"/>
                </a:solidFill>
              </a:rPr>
              <a:t>1</a:t>
            </a:r>
            <a:endParaRPr b="0" i="0" sz="1400" u="none" cap="none" strike="noStrike">
              <a:solidFill>
                <a:srgbClr val="FFFFFF"/>
              </a:solidFill>
              <a:latin typeface="Arial"/>
              <a:ea typeface="Arial"/>
              <a:cs typeface="Arial"/>
              <a:sym typeface="Arial"/>
            </a:endParaRPr>
          </a:p>
        </p:txBody>
      </p:sp>
      <p:sp>
        <p:nvSpPr>
          <p:cNvPr id="466" name="Google Shape;466;p64"/>
          <p:cNvSpPr/>
          <p:nvPr/>
        </p:nvSpPr>
        <p:spPr>
          <a:xfrm>
            <a:off x="6075557" y="1206625"/>
            <a:ext cx="334800" cy="308700"/>
          </a:xfrm>
          <a:prstGeom prst="ellipse">
            <a:avLst/>
          </a:prstGeom>
          <a:solidFill>
            <a:srgbClr val="D23737"/>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2</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5"/>
          <p:cNvSpPr txBox="1"/>
          <p:nvPr>
            <p:ph idx="1" type="body"/>
          </p:nvPr>
        </p:nvSpPr>
        <p:spPr>
          <a:xfrm>
            <a:off x="323850" y="414700"/>
            <a:ext cx="6339900" cy="6519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None/>
            </a:pPr>
            <a:r>
              <a:rPr b="0" lang="en" sz="3500">
                <a:latin typeface="Roboto"/>
                <a:ea typeface="Roboto"/>
                <a:cs typeface="Roboto"/>
                <a:sym typeface="Roboto"/>
              </a:rPr>
              <a:t>Mapping Buildings Recap</a:t>
            </a:r>
            <a:endParaRPr b="0" sz="3500">
              <a:latin typeface="Roboto"/>
              <a:ea typeface="Roboto"/>
              <a:cs typeface="Roboto"/>
              <a:sym typeface="Roboto"/>
            </a:endParaRPr>
          </a:p>
        </p:txBody>
      </p:sp>
      <p:sp>
        <p:nvSpPr>
          <p:cNvPr id="473" name="Google Shape;473;p65"/>
          <p:cNvSpPr txBox="1"/>
          <p:nvPr>
            <p:ph idx="12" type="sldNum"/>
          </p:nvPr>
        </p:nvSpPr>
        <p:spPr>
          <a:xfrm>
            <a:off x="8745581" y="4924613"/>
            <a:ext cx="339600" cy="160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474" name="Google Shape;474;p65"/>
          <p:cNvSpPr/>
          <p:nvPr/>
        </p:nvSpPr>
        <p:spPr>
          <a:xfrm>
            <a:off x="495300" y="1459182"/>
            <a:ext cx="440700" cy="4245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700">
                <a:solidFill>
                  <a:srgbClr val="FFFFFF"/>
                </a:solidFill>
              </a:rPr>
              <a:t>1</a:t>
            </a:r>
            <a:endParaRPr b="1" sz="1700">
              <a:solidFill>
                <a:srgbClr val="FFFFFF"/>
              </a:solidFill>
            </a:endParaRPr>
          </a:p>
        </p:txBody>
      </p:sp>
      <p:sp>
        <p:nvSpPr>
          <p:cNvPr id="475" name="Google Shape;475;p65"/>
          <p:cNvSpPr txBox="1"/>
          <p:nvPr/>
        </p:nvSpPr>
        <p:spPr>
          <a:xfrm>
            <a:off x="935921" y="1444460"/>
            <a:ext cx="18018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D23737"/>
                </a:solidFill>
                <a:latin typeface="Roboto"/>
                <a:ea typeface="Roboto"/>
                <a:cs typeface="Roboto"/>
                <a:sym typeface="Roboto"/>
              </a:rPr>
              <a:t>FIND</a:t>
            </a:r>
            <a:endParaRPr b="1" sz="2200">
              <a:solidFill>
                <a:srgbClr val="D23737"/>
              </a:solidFill>
              <a:latin typeface="Roboto"/>
              <a:ea typeface="Roboto"/>
              <a:cs typeface="Roboto"/>
              <a:sym typeface="Roboto"/>
            </a:endParaRPr>
          </a:p>
        </p:txBody>
      </p:sp>
      <p:sp>
        <p:nvSpPr>
          <p:cNvPr id="476" name="Google Shape;476;p65"/>
          <p:cNvSpPr txBox="1"/>
          <p:nvPr/>
        </p:nvSpPr>
        <p:spPr>
          <a:xfrm>
            <a:off x="896433" y="2151087"/>
            <a:ext cx="18018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D23737"/>
                </a:solidFill>
                <a:latin typeface="Roboto"/>
                <a:ea typeface="Roboto"/>
                <a:cs typeface="Roboto"/>
                <a:sym typeface="Roboto"/>
              </a:rPr>
              <a:t>TRACE</a:t>
            </a:r>
            <a:endParaRPr b="1" sz="2200">
              <a:solidFill>
                <a:srgbClr val="D23737"/>
              </a:solidFill>
              <a:latin typeface="Roboto"/>
              <a:ea typeface="Roboto"/>
              <a:cs typeface="Roboto"/>
              <a:sym typeface="Roboto"/>
            </a:endParaRPr>
          </a:p>
        </p:txBody>
      </p:sp>
      <p:sp>
        <p:nvSpPr>
          <p:cNvPr id="477" name="Google Shape;477;p65"/>
          <p:cNvSpPr txBox="1"/>
          <p:nvPr/>
        </p:nvSpPr>
        <p:spPr>
          <a:xfrm>
            <a:off x="896433" y="3457603"/>
            <a:ext cx="14184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D23737"/>
                </a:solidFill>
                <a:latin typeface="Roboto"/>
                <a:ea typeface="Roboto"/>
                <a:cs typeface="Roboto"/>
                <a:sym typeface="Roboto"/>
              </a:rPr>
              <a:t>SQUARE/</a:t>
            </a:r>
            <a:r>
              <a:rPr b="1" lang="en" sz="1600">
                <a:solidFill>
                  <a:srgbClr val="D23737"/>
                </a:solidFill>
                <a:latin typeface="Roboto"/>
                <a:ea typeface="Roboto"/>
                <a:cs typeface="Roboto"/>
                <a:sym typeface="Roboto"/>
              </a:rPr>
              <a:t>CIRCLE</a:t>
            </a:r>
            <a:endParaRPr b="1" sz="1600">
              <a:solidFill>
                <a:srgbClr val="D23737"/>
              </a:solidFill>
              <a:latin typeface="Roboto"/>
              <a:ea typeface="Roboto"/>
              <a:cs typeface="Roboto"/>
              <a:sym typeface="Roboto"/>
            </a:endParaRPr>
          </a:p>
        </p:txBody>
      </p:sp>
      <p:sp>
        <p:nvSpPr>
          <p:cNvPr id="478" name="Google Shape;478;p65"/>
          <p:cNvSpPr txBox="1"/>
          <p:nvPr/>
        </p:nvSpPr>
        <p:spPr>
          <a:xfrm>
            <a:off x="896433" y="2804340"/>
            <a:ext cx="18018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D23737"/>
                </a:solidFill>
                <a:latin typeface="Roboto"/>
                <a:ea typeface="Roboto"/>
                <a:cs typeface="Roboto"/>
                <a:sym typeface="Roboto"/>
              </a:rPr>
              <a:t>TAG</a:t>
            </a:r>
            <a:endParaRPr b="1" sz="2200">
              <a:solidFill>
                <a:srgbClr val="D23737"/>
              </a:solidFill>
              <a:latin typeface="Roboto"/>
              <a:ea typeface="Roboto"/>
              <a:cs typeface="Roboto"/>
              <a:sym typeface="Roboto"/>
            </a:endParaRPr>
          </a:p>
        </p:txBody>
      </p:sp>
      <p:pic>
        <p:nvPicPr>
          <p:cNvPr id="479" name="Google Shape;479;p65"/>
          <p:cNvPicPr preferRelativeResize="0"/>
          <p:nvPr/>
        </p:nvPicPr>
        <p:blipFill>
          <a:blip r:embed="rId3">
            <a:alphaModFix/>
          </a:blip>
          <a:stretch>
            <a:fillRect/>
          </a:stretch>
        </p:blipFill>
        <p:spPr>
          <a:xfrm>
            <a:off x="2314757" y="1413925"/>
            <a:ext cx="6257294" cy="3100775"/>
          </a:xfrm>
          <a:prstGeom prst="rect">
            <a:avLst/>
          </a:prstGeom>
          <a:noFill/>
          <a:ln>
            <a:noFill/>
          </a:ln>
          <a:effectLst>
            <a:outerShdw blurRad="57150" rotWithShape="0" algn="bl" dir="5400000" dist="47625">
              <a:srgbClr val="000000">
                <a:alpha val="50000"/>
              </a:srgbClr>
            </a:outerShdw>
          </a:effectLst>
        </p:spPr>
      </p:pic>
      <p:sp>
        <p:nvSpPr>
          <p:cNvPr id="480" name="Google Shape;480;p65"/>
          <p:cNvSpPr/>
          <p:nvPr/>
        </p:nvSpPr>
        <p:spPr>
          <a:xfrm>
            <a:off x="495300" y="2164495"/>
            <a:ext cx="440700" cy="4245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700">
                <a:solidFill>
                  <a:srgbClr val="FFFFFF"/>
                </a:solidFill>
              </a:rPr>
              <a:t>2</a:t>
            </a:r>
            <a:endParaRPr b="1" sz="1700">
              <a:solidFill>
                <a:srgbClr val="FFFFFF"/>
              </a:solidFill>
            </a:endParaRPr>
          </a:p>
        </p:txBody>
      </p:sp>
      <p:sp>
        <p:nvSpPr>
          <p:cNvPr id="481" name="Google Shape;481;p65"/>
          <p:cNvSpPr/>
          <p:nvPr/>
        </p:nvSpPr>
        <p:spPr>
          <a:xfrm>
            <a:off x="495300" y="2869830"/>
            <a:ext cx="440700" cy="4245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700">
                <a:solidFill>
                  <a:srgbClr val="FFFFFF"/>
                </a:solidFill>
              </a:rPr>
              <a:t>3</a:t>
            </a:r>
            <a:endParaRPr b="1" sz="1700">
              <a:solidFill>
                <a:srgbClr val="FFFFFF"/>
              </a:solidFill>
            </a:endParaRPr>
          </a:p>
        </p:txBody>
      </p:sp>
      <p:sp>
        <p:nvSpPr>
          <p:cNvPr id="482" name="Google Shape;482;p65"/>
          <p:cNvSpPr/>
          <p:nvPr/>
        </p:nvSpPr>
        <p:spPr>
          <a:xfrm>
            <a:off x="495300" y="3575154"/>
            <a:ext cx="440700" cy="424500"/>
          </a:xfrm>
          <a:prstGeom prst="ellipse">
            <a:avLst/>
          </a:prstGeom>
          <a:solidFill>
            <a:srgbClr val="D2373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1700">
                <a:solidFill>
                  <a:srgbClr val="FFFFFF"/>
                </a:solidFill>
              </a:rPr>
              <a:t>4</a:t>
            </a:r>
            <a:endParaRPr b="1" sz="17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
      <a:dk1>
        <a:srgbClr val="2B2F38"/>
      </a:dk1>
      <a:lt1>
        <a:srgbClr val="D73F3E"/>
      </a:lt1>
      <a:dk2>
        <a:srgbClr val="44546A"/>
      </a:dk2>
      <a:lt2>
        <a:srgbClr val="E7E6E6"/>
      </a:lt2>
      <a:accent1>
        <a:srgbClr val="D73F3E"/>
      </a:accent1>
      <a:accent2>
        <a:srgbClr val="2B2F38"/>
      </a:accent2>
      <a:accent3>
        <a:srgbClr val="A5A5A5"/>
      </a:accent3>
      <a:accent4>
        <a:srgbClr val="F9A61E"/>
      </a:accent4>
      <a:accent5>
        <a:srgbClr val="F0EFEE"/>
      </a:accent5>
      <a:accent6>
        <a:srgbClr val="FFECEC"/>
      </a:accent6>
      <a:hlink>
        <a:srgbClr val="919CB2"/>
      </a:hlink>
      <a:folHlink>
        <a:srgbClr val="676F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